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ntent slides" id="{8240C9FF-CA99-C646-A021-5C9B542D77B1}">
          <p14:sldIdLst>
            <p14:sldId id="30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3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69" autoAdjust="0"/>
    <p:restoredTop sz="83607" autoAdjust="0"/>
  </p:normalViewPr>
  <p:slideViewPr>
    <p:cSldViewPr snapToGrid="0">
      <p:cViewPr varScale="1">
        <p:scale>
          <a:sx n="54" d="100"/>
          <a:sy n="54" d="100"/>
        </p:scale>
        <p:origin x="1470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DB5D143-D8C1-9CA9-879C-F5ED0BB9949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E59E87-6442-A0DE-F8F5-7C0CEC2EB75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D4ECDD-4886-9446-86A7-56705BC4882F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25DAC6-1AA0-5977-D6DC-2C41E4ADC92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B455AB-7175-0835-6C3F-A6E76E961B3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AAD98-38FC-7D47-82E4-489865889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3644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ACA4D2-C813-5144-9D2A-E28CF25809B9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5D8CCE-57F4-E146-ABEF-38174111F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346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w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w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2.w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EACAB22-10E1-D1E9-340D-199BB4081C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786" y="0"/>
            <a:ext cx="12020214" cy="6858000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F42C4BE8-60F0-754F-D32C-F84C94591A9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76354" y="4190278"/>
            <a:ext cx="9764784" cy="865331"/>
          </a:xfrm>
        </p:spPr>
        <p:txBody>
          <a:bodyPr lIns="72000"/>
          <a:lstStyle>
            <a:lvl1pPr marL="0" indent="0" algn="l">
              <a:buNone/>
              <a:defRPr sz="20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dd / mm / </a:t>
            </a:r>
            <a:r>
              <a:rPr lang="en-US" err="1"/>
              <a:t>yyyy</a:t>
            </a:r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FDBA9F5-9042-1D82-8FC9-20C60C31C1F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76352" y="1498874"/>
            <a:ext cx="9764785" cy="2691404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B40EDE-5DF9-F6B8-DF75-585B492B26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7975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v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36BB4283-4FF3-20DC-5142-2C1B224FC7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78" t="9391" r="5203" b="939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339C4CB6-E3A4-35D3-A21E-A42C19488C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75778" y="3429000"/>
            <a:ext cx="7181091" cy="865331"/>
          </a:xfrm>
          <a:prstGeom prst="rect">
            <a:avLst/>
          </a:prstGeom>
        </p:spPr>
        <p:txBody>
          <a:bodyPr lIns="72000"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dd / mm / </a:t>
            </a:r>
            <a:r>
              <a:rPr lang="en-US" dirty="0" err="1"/>
              <a:t>yyyy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BB44D81-CE02-A3F2-1C80-42480875BE3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75777" y="737596"/>
            <a:ext cx="7181092" cy="2691404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33BFB26-BB80-5FC9-E51E-C9CD51EF80B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227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v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een screen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E15B28CA-FD61-C41A-0CD3-5C0B5E8CAB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000" t="400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339C4CB6-E3A4-35D3-A21E-A42C19488C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219451" y="3622966"/>
            <a:ext cx="8556913" cy="865331"/>
          </a:xfrm>
          <a:prstGeom prst="rect">
            <a:avLst/>
          </a:prstGeom>
        </p:spPr>
        <p:txBody>
          <a:bodyPr lIns="72000"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dd / mm / </a:t>
            </a:r>
            <a:r>
              <a:rPr lang="en-US" err="1"/>
              <a:t>yyyy</a:t>
            </a:r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BB44D81-CE02-A3F2-1C80-42480875BE3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19450" y="931562"/>
            <a:ext cx="8556914" cy="2691404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145F6A-6D61-5CC8-CE53-29AA638C18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8623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, rectangle&#10;&#10;Description automatically generated">
            <a:extLst>
              <a:ext uri="{FF2B5EF4-FFF2-40B4-BE49-F238E27FC236}">
                <a16:creationId xmlns:a16="http://schemas.microsoft.com/office/drawing/2014/main" id="{056BD253-4899-9D84-2D7E-1F8AC4E42A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8930" t="16668" r="17162" b="19417"/>
          <a:stretch/>
        </p:blipFill>
        <p:spPr>
          <a:xfrm>
            <a:off x="0" y="1270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35F23EB-AC29-7BDF-0CEC-D75EDDA182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92205" y="4292290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topics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83E456E-FFBD-68B1-6D7B-8FEF58075C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92205" y="3108429"/>
            <a:ext cx="8583415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Section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 userDrawn="1"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 userDrawn="1"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0B4752E-6A70-3A39-B262-EF691C91477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5350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ape, rectangle&#10;&#10;Description automatically generated">
            <a:extLst>
              <a:ext uri="{FF2B5EF4-FFF2-40B4-BE49-F238E27FC236}">
                <a16:creationId xmlns:a16="http://schemas.microsoft.com/office/drawing/2014/main" id="{8FF6B9AD-776C-67D9-2022-5CA921802F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965" b="296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35F23EB-AC29-7BDF-0CEC-D75EDDA182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3997" y="3398697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topics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83E456E-FFBD-68B1-6D7B-8FEF58075C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3997" y="2210546"/>
            <a:ext cx="8583415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 userDrawn="1"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 userDrawn="1"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FF9CB9-4C1A-CBE0-94CA-B8B7937F569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8389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screen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55214E57-27FD-FEC3-A510-949462BC42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000" t="400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35F23EB-AC29-7BDF-0CEC-D75EDDA182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3997" y="3397026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topics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83E456E-FFBD-68B1-6D7B-8FEF58075C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3997" y="2210546"/>
            <a:ext cx="8583415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 userDrawn="1"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 userDrawn="1"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2EF280-6652-612F-C518-A0C19B49E1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0284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ackground pattern&#10;&#10;Description automatically generated">
            <a:extLst>
              <a:ext uri="{FF2B5EF4-FFF2-40B4-BE49-F238E27FC236}">
                <a16:creationId xmlns:a16="http://schemas.microsoft.com/office/drawing/2014/main" id="{7C9CC25D-7E24-AE7A-B0A5-5633304238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2286" t="29741" r="31473" b="1402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 userDrawn="1"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 userDrawn="1"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06D9F0A8-DD94-4115-3B24-30EE10FEDA0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23431" y="3961534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topics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EEBD34F-10C0-B5B3-E531-BD07E24D204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23432" y="2765529"/>
            <a:ext cx="8189696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Section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EF8ED9-CABD-FC3A-0A5C-1A1197711C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7558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7F94CE0E-6A31-D57B-B3CF-4A1AA6773B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78" t="9391" r="5203" b="939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 userDrawn="1"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 userDrawn="1"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6FAADA38-F8D4-F8FB-49AE-3D393D7CD3E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3420" y="3337631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topics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8548D5B-D0BD-5EF5-ED1D-E81BD5048B6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83421" y="2141626"/>
            <a:ext cx="6561303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Section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9ECAB3A-F1B4-6D44-60C7-13101D1B687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5230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ackground pattern&#10;&#10;Description automatically generated">
            <a:extLst>
              <a:ext uri="{FF2B5EF4-FFF2-40B4-BE49-F238E27FC236}">
                <a16:creationId xmlns:a16="http://schemas.microsoft.com/office/drawing/2014/main" id="{E6BA9DD8-9846-286D-144C-7C1B404101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3314" r="36442" b="1312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0A77AC8-0F58-0067-8825-82766B55477B}"/>
              </a:ext>
            </a:extLst>
          </p:cNvPr>
          <p:cNvSpPr/>
          <p:nvPr userDrawn="1"/>
        </p:nvSpPr>
        <p:spPr>
          <a:xfrm>
            <a:off x="0" y="4791993"/>
            <a:ext cx="12192000" cy="2066007"/>
          </a:xfrm>
          <a:prstGeom prst="rect">
            <a:avLst/>
          </a:prstGeom>
          <a:gradFill>
            <a:gsLst>
              <a:gs pos="0">
                <a:schemeClr val="bg1">
                  <a:alpha val="302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 userDrawn="1"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 userDrawn="1"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06D9F0A8-DD94-4115-3B24-30EE10FEDA0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86076" y="3869661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topics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EEBD34F-10C0-B5B3-E531-BD07E24D204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86076" y="2676349"/>
            <a:ext cx="8583415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Section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6E55C40-8D6B-2232-E3C2-F7B2B4B64AC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6593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811B14D-BAD7-9BA5-1BF9-318C8618DF9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0862" y="1019851"/>
            <a:ext cx="11090276" cy="4338235"/>
          </a:xfrm>
        </p:spPr>
        <p:txBody>
          <a:bodyPr anchor="t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Statement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C96BC86D-A606-17EA-97C3-6DBBDD72DC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74F235A-692D-8515-1A57-63992A0E0F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0837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B154FD43-6756-153E-0EBF-6A795F62D23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lIns="576000" rIns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picture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319E7C0-0A77-D438-280C-EC5E460DBAF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0" y="2942959"/>
            <a:ext cx="5545138" cy="664797"/>
          </a:xfrm>
        </p:spPr>
        <p:txBody>
          <a:bodyPr wrap="square" anchor="ctr">
            <a:normAutofit/>
          </a:bodyPr>
          <a:lstStyle>
            <a:lvl1pPr algn="l">
              <a:lnSpc>
                <a:spcPct val="800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Add statement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E96462E-9857-9785-AE01-086D8DFD7F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CD756E4-3D67-CDC4-669E-B025103DA0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8074"/>
            <a:ext cx="1699383" cy="39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9844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3E2FC-0606-5225-248A-15EB835C08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Agenda</a:t>
            </a:r>
            <a:endParaRPr lang="en-US" dirty="0"/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0561A60-A670-D6FE-AE4D-1647DF41748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95609" y="1940607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CDCE0B5F-A7A8-26C4-807E-C53782ABCBB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90846" y="2629189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F6737BE-CD76-E70E-F8C2-4CC2AF067C8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90846" y="3319716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3F15D6CC-AE65-211A-1C26-CCB81026C1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90846" y="4024052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2AE3300E-E1A0-B13A-E807-43C3755B83C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90846" y="4728388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5197A48A-44B7-2FBB-B3DD-7B562A3F3D0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90846" y="5445079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51B6420-9CA4-CC13-09EE-44CA65AC39D6}"/>
              </a:ext>
            </a:extLst>
          </p:cNvPr>
          <p:cNvGrpSpPr/>
          <p:nvPr userDrawn="1"/>
        </p:nvGrpSpPr>
        <p:grpSpPr>
          <a:xfrm>
            <a:off x="6386083" y="1835402"/>
            <a:ext cx="5267327" cy="3504472"/>
            <a:chOff x="6386083" y="1852790"/>
            <a:chExt cx="5267327" cy="3504472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4B32B04-3F6C-3A45-9C14-F742BE646FA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90059" y="1852790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55C3368-51EA-6D0D-664E-E033DAB41E9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2541372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946AEBD-BFA7-4F5D-05DD-E8C048EB832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3231899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D403288-CA8D-75B6-0B3F-4BD5D1B2589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3936235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E03585F-25BB-483E-D832-DEEF25AB502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4640571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D1A943C-402D-745A-FBFE-EBB2DCFD16F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5357262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3042B352-7386-125A-CE4C-FCBFE7743F6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1086686" y="1940607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9C27A6DF-DC89-6921-98A5-0B84F16DF34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1081923" y="2629189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979FB3B8-AA86-54EB-5063-C4C6F15944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1081923" y="3319716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A540070A-DC24-D09A-BC53-6834CE4707A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1081923" y="4024052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C378E578-F3FB-F953-0A89-540BABD076D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1081923" y="4728388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5718947F-0646-3911-9922-A7F66DB0785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1081923" y="5445079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74" name="Text Placeholder 4">
            <a:extLst>
              <a:ext uri="{FF2B5EF4-FFF2-40B4-BE49-F238E27FC236}">
                <a16:creationId xmlns:a16="http://schemas.microsoft.com/office/drawing/2014/main" id="{51B65734-0A64-A29E-7497-803E5EC66D9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75577" y="1940607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75" name="Text Placeholder 4">
            <a:extLst>
              <a:ext uri="{FF2B5EF4-FFF2-40B4-BE49-F238E27FC236}">
                <a16:creationId xmlns:a16="http://schemas.microsoft.com/office/drawing/2014/main" id="{BB633F0D-307D-5A1F-D81F-EEA1652A7A5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70814" y="2629189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76" name="Text Placeholder 4">
            <a:extLst>
              <a:ext uri="{FF2B5EF4-FFF2-40B4-BE49-F238E27FC236}">
                <a16:creationId xmlns:a16="http://schemas.microsoft.com/office/drawing/2014/main" id="{EB59BF56-98E1-C077-892E-AA7B00F734B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70814" y="3319716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77" name="Text Placeholder 4">
            <a:extLst>
              <a:ext uri="{FF2B5EF4-FFF2-40B4-BE49-F238E27FC236}">
                <a16:creationId xmlns:a16="http://schemas.microsoft.com/office/drawing/2014/main" id="{759DCDB3-9E6C-F90C-5F82-14D9B8B7D81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70814" y="4024052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78" name="Text Placeholder 4">
            <a:extLst>
              <a:ext uri="{FF2B5EF4-FFF2-40B4-BE49-F238E27FC236}">
                <a16:creationId xmlns:a16="http://schemas.microsoft.com/office/drawing/2014/main" id="{EC6E2BC0-4CCA-60CE-832D-ECAA349CCC3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70814" y="4728388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79" name="Text Placeholder 4">
            <a:extLst>
              <a:ext uri="{FF2B5EF4-FFF2-40B4-BE49-F238E27FC236}">
                <a16:creationId xmlns:a16="http://schemas.microsoft.com/office/drawing/2014/main" id="{789B334F-6518-F657-231C-899FD2CCFD53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70814" y="5445079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237CAB1-BE90-61B4-1C63-EAB2EEF96240}"/>
              </a:ext>
            </a:extLst>
          </p:cNvPr>
          <p:cNvGrpSpPr/>
          <p:nvPr userDrawn="1"/>
        </p:nvGrpSpPr>
        <p:grpSpPr>
          <a:xfrm>
            <a:off x="566051" y="1835402"/>
            <a:ext cx="5267327" cy="3504472"/>
            <a:chOff x="566051" y="2078878"/>
            <a:chExt cx="5267327" cy="3504472"/>
          </a:xfrm>
        </p:grpSpPr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6A6C16B4-BA65-C463-F59A-910B77B8A1E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70027" y="2078878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D2B7C98F-54D1-6BEC-067D-1118F9D0891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66051" y="2767460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E3399C51-48F7-BD5D-5E8E-2BDCEDD3AD8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66051" y="3457987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1BA571FE-851D-5882-184F-B89B08A9325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66051" y="4162323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4DAD1F78-0349-8FDF-4F03-54DD074FF15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66051" y="4866659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DB508C0A-BB23-E466-355D-B8F4D625662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66051" y="5583350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Text Placeholder 4">
            <a:extLst>
              <a:ext uri="{FF2B5EF4-FFF2-40B4-BE49-F238E27FC236}">
                <a16:creationId xmlns:a16="http://schemas.microsoft.com/office/drawing/2014/main" id="{64F9CC74-F613-AF89-744B-EC574C180C8C}"/>
              </a:ext>
            </a:extLst>
          </p:cNvPr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266654" y="1940607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90" name="Text Placeholder 4">
            <a:extLst>
              <a:ext uri="{FF2B5EF4-FFF2-40B4-BE49-F238E27FC236}">
                <a16:creationId xmlns:a16="http://schemas.microsoft.com/office/drawing/2014/main" id="{1EF79D62-01CF-3755-2C9A-7FF24CC9E782}"/>
              </a:ext>
            </a:extLst>
          </p:cNvPr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261891" y="2629189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91" name="Text Placeholder 4">
            <a:extLst>
              <a:ext uri="{FF2B5EF4-FFF2-40B4-BE49-F238E27FC236}">
                <a16:creationId xmlns:a16="http://schemas.microsoft.com/office/drawing/2014/main" id="{CBD4AB83-73D8-412B-CCB5-431D2A1C4B65}"/>
              </a:ext>
            </a:extLst>
          </p:cNvPr>
          <p:cNvSpPr>
            <a:spLocks noGrp="1"/>
          </p:cNvSpPr>
          <p:nvPr userDrawn="1">
            <p:ph type="body" sz="quarter" idx="46" hasCustomPrompt="1"/>
          </p:nvPr>
        </p:nvSpPr>
        <p:spPr>
          <a:xfrm>
            <a:off x="5261891" y="3319716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92" name="Text Placeholder 4">
            <a:extLst>
              <a:ext uri="{FF2B5EF4-FFF2-40B4-BE49-F238E27FC236}">
                <a16:creationId xmlns:a16="http://schemas.microsoft.com/office/drawing/2014/main" id="{5F33C4EC-E331-3583-7D0B-AEFFCD3575C3}"/>
              </a:ext>
            </a:extLst>
          </p:cNvPr>
          <p:cNvSpPr>
            <a:spLocks noGrp="1"/>
          </p:cNvSpPr>
          <p:nvPr userDrawn="1">
            <p:ph type="body" sz="quarter" idx="47" hasCustomPrompt="1"/>
          </p:nvPr>
        </p:nvSpPr>
        <p:spPr>
          <a:xfrm>
            <a:off x="5261891" y="4024052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93" name="Text Placeholder 4">
            <a:extLst>
              <a:ext uri="{FF2B5EF4-FFF2-40B4-BE49-F238E27FC236}">
                <a16:creationId xmlns:a16="http://schemas.microsoft.com/office/drawing/2014/main" id="{07419049-4EE7-6EEA-4030-8A4F94989454}"/>
              </a:ext>
            </a:extLst>
          </p:cNvPr>
          <p:cNvSpPr>
            <a:spLocks noGrp="1"/>
          </p:cNvSpPr>
          <p:nvPr userDrawn="1">
            <p:ph type="body" sz="quarter" idx="48" hasCustomPrompt="1"/>
          </p:nvPr>
        </p:nvSpPr>
        <p:spPr>
          <a:xfrm>
            <a:off x="5261891" y="4728388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94" name="Text Placeholder 4">
            <a:extLst>
              <a:ext uri="{FF2B5EF4-FFF2-40B4-BE49-F238E27FC236}">
                <a16:creationId xmlns:a16="http://schemas.microsoft.com/office/drawing/2014/main" id="{DB06E663-EAE5-80DB-0FBD-D7C6BF86CA6F}"/>
              </a:ext>
            </a:extLst>
          </p:cNvPr>
          <p:cNvSpPr>
            <a:spLocks noGrp="1"/>
          </p:cNvSpPr>
          <p:nvPr userDrawn="1">
            <p:ph type="body" sz="quarter" idx="49" hasCustomPrompt="1"/>
          </p:nvPr>
        </p:nvSpPr>
        <p:spPr>
          <a:xfrm>
            <a:off x="5261891" y="5445079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51" name="Slide Number Placeholder 2">
            <a:extLst>
              <a:ext uri="{FF2B5EF4-FFF2-40B4-BE49-F238E27FC236}">
                <a16:creationId xmlns:a16="http://schemas.microsoft.com/office/drawing/2014/main" id="{812B8104-B223-83A2-6A16-F8470D6AEC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636117-F8C0-2FB2-6717-4A497F2C95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6011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59">
          <p15:clr>
            <a:srgbClr val="FBAE40"/>
          </p15:clr>
        </p15:guide>
        <p15:guide id="2" pos="402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3E2FC-0606-5225-248A-15EB835C08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Agenda</a:t>
            </a:r>
            <a:endParaRPr lang="en-US" dirty="0"/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7C76C484-C06D-113E-A925-ACFC3DF4E26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43416" y="1449650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0561A60-A670-D6FE-AE4D-1647DF41748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43416" y="2134655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CDCE0B5F-A7A8-26C4-807E-C53782ABCBB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438653" y="2835594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F6737BE-CD76-E70E-F8C2-4CC2AF067C8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38653" y="3526121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3F15D6CC-AE65-211A-1C26-CCB81026C1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38653" y="4230457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2AE3300E-E1A0-B13A-E807-43C3755B83C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438653" y="4934793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5197A48A-44B7-2FBB-B3DD-7B562A3F3D0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438653" y="5651484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51B6420-9CA4-CC13-09EE-44CA65AC39D6}"/>
              </a:ext>
            </a:extLst>
          </p:cNvPr>
          <p:cNvGrpSpPr/>
          <p:nvPr userDrawn="1"/>
        </p:nvGrpSpPr>
        <p:grpSpPr>
          <a:xfrm>
            <a:off x="4438652" y="1381516"/>
            <a:ext cx="7212013" cy="4201834"/>
            <a:chOff x="6386083" y="1155428"/>
            <a:chExt cx="5267327" cy="4201834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C7D3BB9-B550-63A3-75F3-2F756AABF57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90059" y="1155428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4B32B04-3F6C-3A45-9C14-F742BE646FA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90059" y="1852790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55C3368-51EA-6D0D-664E-E033DAB41E9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2541372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946AEBD-BFA7-4F5D-05DD-E8C048EB832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3231899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D403288-CA8D-75B6-0B3F-4BD5D1B2589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3936235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E03585F-25BB-483E-D832-DEEF25AB502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4640571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D1A943C-402D-745A-FBFE-EBB2DCFD16F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5357262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E6BE558F-8A19-04FA-4B0C-7F8193DC9E0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1083941" y="1449650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XX</a:t>
            </a:r>
          </a:p>
        </p:txBody>
      </p: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3042B352-7386-125A-CE4C-FCBFE7743F6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1083941" y="2134655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9C27A6DF-DC89-6921-98A5-0B84F16DF34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1079178" y="2835594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979FB3B8-AA86-54EB-5063-C4C6F15944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1079178" y="3526121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A540070A-DC24-D09A-BC53-6834CE4707A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1079178" y="4230457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C378E578-F3FB-F953-0A89-540BABD076D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1079178" y="4934793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5718947F-0646-3911-9922-A7F66DB0785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1079178" y="5651484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27" name="Slide Number Placeholder 2">
            <a:extLst>
              <a:ext uri="{FF2B5EF4-FFF2-40B4-BE49-F238E27FC236}">
                <a16:creationId xmlns:a16="http://schemas.microsoft.com/office/drawing/2014/main" id="{EA26AC83-80FA-E469-2E88-1E7EFCD6B4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C70CB1-547C-35BE-392F-FC4A3B0AF6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1985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97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66FE3-20C8-ADBC-2429-030DDCD46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Team</a:t>
            </a:r>
          </a:p>
        </p:txBody>
      </p:sp>
      <p:sp>
        <p:nvSpPr>
          <p:cNvPr id="64" name="Picture Placeholder 8">
            <a:extLst>
              <a:ext uri="{FF2B5EF4-FFF2-40B4-BE49-F238E27FC236}">
                <a16:creationId xmlns:a16="http://schemas.microsoft.com/office/drawing/2014/main" id="{D02E0DE8-94F4-2397-0610-03DF9413CDD5}"/>
              </a:ext>
            </a:extLst>
          </p:cNvPr>
          <p:cNvSpPr>
            <a:spLocks noGrp="1" noChangeAspect="1"/>
          </p:cNvSpPr>
          <p:nvPr>
            <p:ph type="pic" sz="quarter" idx="58"/>
          </p:nvPr>
        </p:nvSpPr>
        <p:spPr>
          <a:xfrm>
            <a:off x="8128710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65" name="Text Placeholder 7">
            <a:extLst>
              <a:ext uri="{FF2B5EF4-FFF2-40B4-BE49-F238E27FC236}">
                <a16:creationId xmlns:a16="http://schemas.microsoft.com/office/drawing/2014/main" id="{AD44A46B-1D2E-4ACD-3E20-B52B9D8E79B8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7773110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66" name="Text Placeholder 7">
            <a:extLst>
              <a:ext uri="{FF2B5EF4-FFF2-40B4-BE49-F238E27FC236}">
                <a16:creationId xmlns:a16="http://schemas.microsoft.com/office/drawing/2014/main" id="{11FA2BA5-854D-CB44-D34D-5DB0430BF511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7773110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67" name="Picture Placeholder 8">
            <a:extLst>
              <a:ext uri="{FF2B5EF4-FFF2-40B4-BE49-F238E27FC236}">
                <a16:creationId xmlns:a16="http://schemas.microsoft.com/office/drawing/2014/main" id="{E1A7C327-8D1E-6895-557B-7DCF57AB3F1A}"/>
              </a:ext>
            </a:extLst>
          </p:cNvPr>
          <p:cNvSpPr>
            <a:spLocks noGrp="1" noChangeAspect="1"/>
          </p:cNvSpPr>
          <p:nvPr>
            <p:ph type="pic" sz="quarter" idx="61"/>
          </p:nvPr>
        </p:nvSpPr>
        <p:spPr>
          <a:xfrm>
            <a:off x="5349416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68" name="Text Placeholder 7">
            <a:extLst>
              <a:ext uri="{FF2B5EF4-FFF2-40B4-BE49-F238E27FC236}">
                <a16:creationId xmlns:a16="http://schemas.microsoft.com/office/drawing/2014/main" id="{00F62B3F-6AA0-59FB-9B22-358094DB5CC4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993816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69" name="Text Placeholder 7">
            <a:extLst>
              <a:ext uri="{FF2B5EF4-FFF2-40B4-BE49-F238E27FC236}">
                <a16:creationId xmlns:a16="http://schemas.microsoft.com/office/drawing/2014/main" id="{789D76EB-16E7-6CDE-0216-821E417E4284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4993816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70" name="Picture Placeholder 8">
            <a:extLst>
              <a:ext uri="{FF2B5EF4-FFF2-40B4-BE49-F238E27FC236}">
                <a16:creationId xmlns:a16="http://schemas.microsoft.com/office/drawing/2014/main" id="{F6F5E4D2-0CD1-CDB9-1597-62F89B53AE02}"/>
              </a:ext>
            </a:extLst>
          </p:cNvPr>
          <p:cNvSpPr>
            <a:spLocks noGrp="1" noChangeAspect="1"/>
          </p:cNvSpPr>
          <p:nvPr>
            <p:ph type="pic" sz="quarter" idx="64"/>
          </p:nvPr>
        </p:nvSpPr>
        <p:spPr>
          <a:xfrm>
            <a:off x="2582153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71" name="Text Placeholder 7">
            <a:extLst>
              <a:ext uri="{FF2B5EF4-FFF2-40B4-BE49-F238E27FC236}">
                <a16:creationId xmlns:a16="http://schemas.microsoft.com/office/drawing/2014/main" id="{BBAA90E6-19A0-BF6F-830C-1D2D6457BBC9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2226553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72" name="Text Placeholder 7">
            <a:extLst>
              <a:ext uri="{FF2B5EF4-FFF2-40B4-BE49-F238E27FC236}">
                <a16:creationId xmlns:a16="http://schemas.microsoft.com/office/drawing/2014/main" id="{6F419876-A7F4-4918-F1C0-850B659BE6D5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2226553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88" name="Picture Placeholder 8">
            <a:extLst>
              <a:ext uri="{FF2B5EF4-FFF2-40B4-BE49-F238E27FC236}">
                <a16:creationId xmlns:a16="http://schemas.microsoft.com/office/drawing/2014/main" id="{80141D97-FA01-0163-4BFA-749CDAB963B3}"/>
              </a:ext>
            </a:extLst>
          </p:cNvPr>
          <p:cNvSpPr>
            <a:spLocks noGrp="1" noChangeAspect="1"/>
          </p:cNvSpPr>
          <p:nvPr>
            <p:ph type="pic" sz="quarter" idx="79"/>
          </p:nvPr>
        </p:nvSpPr>
        <p:spPr>
          <a:xfrm>
            <a:off x="6733048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89" name="Text Placeholder 7">
            <a:extLst>
              <a:ext uri="{FF2B5EF4-FFF2-40B4-BE49-F238E27FC236}">
                <a16:creationId xmlns:a16="http://schemas.microsoft.com/office/drawing/2014/main" id="{90D70CD9-EAFD-5680-F452-0E98303AE947}"/>
              </a:ext>
            </a:extLst>
          </p:cNvPr>
          <p:cNvSpPr>
            <a:spLocks noGrp="1"/>
          </p:cNvSpPr>
          <p:nvPr>
            <p:ph type="body" sz="quarter" idx="80" hasCustomPrompt="1"/>
          </p:nvPr>
        </p:nvSpPr>
        <p:spPr>
          <a:xfrm>
            <a:off x="6377448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90" name="Text Placeholder 7">
            <a:extLst>
              <a:ext uri="{FF2B5EF4-FFF2-40B4-BE49-F238E27FC236}">
                <a16:creationId xmlns:a16="http://schemas.microsoft.com/office/drawing/2014/main" id="{5BC3576F-F8CE-6539-C74A-678D92DE903B}"/>
              </a:ext>
            </a:extLst>
          </p:cNvPr>
          <p:cNvSpPr>
            <a:spLocks noGrp="1"/>
          </p:cNvSpPr>
          <p:nvPr>
            <p:ph type="body" sz="quarter" idx="81" hasCustomPrompt="1"/>
          </p:nvPr>
        </p:nvSpPr>
        <p:spPr>
          <a:xfrm>
            <a:off x="6377448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91" name="Picture Placeholder 8">
            <a:extLst>
              <a:ext uri="{FF2B5EF4-FFF2-40B4-BE49-F238E27FC236}">
                <a16:creationId xmlns:a16="http://schemas.microsoft.com/office/drawing/2014/main" id="{D96F79B3-C537-C873-075D-3A528BC9ACD1}"/>
              </a:ext>
            </a:extLst>
          </p:cNvPr>
          <p:cNvSpPr>
            <a:spLocks noGrp="1" noChangeAspect="1"/>
          </p:cNvSpPr>
          <p:nvPr>
            <p:ph type="pic" sz="quarter" idx="82"/>
          </p:nvPr>
        </p:nvSpPr>
        <p:spPr>
          <a:xfrm>
            <a:off x="3965785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92" name="Text Placeholder 7">
            <a:extLst>
              <a:ext uri="{FF2B5EF4-FFF2-40B4-BE49-F238E27FC236}">
                <a16:creationId xmlns:a16="http://schemas.microsoft.com/office/drawing/2014/main" id="{BF3AAC59-CF1A-A6C0-F6DD-D94A2F06A7B4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3610185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93" name="Text Placeholder 7">
            <a:extLst>
              <a:ext uri="{FF2B5EF4-FFF2-40B4-BE49-F238E27FC236}">
                <a16:creationId xmlns:a16="http://schemas.microsoft.com/office/drawing/2014/main" id="{3DD5E89E-7436-6090-F5AC-C8F2FAD72EF5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3610185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6B822254-2F73-B2F8-00BA-DA16D2F683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30F83E-46E0-7CF8-9747-0FE39E4538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359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90" userDrawn="1">
          <p15:clr>
            <a:srgbClr val="FBAE40"/>
          </p15:clr>
        </p15:guide>
        <p15:guide id="2" orient="horz" pos="247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66FE3-20C8-ADBC-2429-030DDCD464DA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Team</a:t>
            </a:r>
          </a:p>
        </p:txBody>
      </p:sp>
      <p:sp>
        <p:nvSpPr>
          <p:cNvPr id="36" name="Picture Placeholder 8">
            <a:extLst>
              <a:ext uri="{FF2B5EF4-FFF2-40B4-BE49-F238E27FC236}">
                <a16:creationId xmlns:a16="http://schemas.microsoft.com/office/drawing/2014/main" id="{23037A06-4153-BD3F-89C5-D8E04720E07F}"/>
              </a:ext>
            </a:extLst>
          </p:cNvPr>
          <p:cNvSpPr>
            <a:spLocks noGrp="1" noChangeAspect="1"/>
          </p:cNvSpPr>
          <p:nvPr userDrawn="1">
            <p:ph type="pic" sz="quarter" idx="18"/>
          </p:nvPr>
        </p:nvSpPr>
        <p:spPr>
          <a:xfrm>
            <a:off x="9511582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48" name="Text Placeholder 7">
            <a:extLst>
              <a:ext uri="{FF2B5EF4-FFF2-40B4-BE49-F238E27FC236}">
                <a16:creationId xmlns:a16="http://schemas.microsoft.com/office/drawing/2014/main" id="{42DF0A8D-5EED-73D6-ABE6-EB9B976444BE}"/>
              </a:ext>
            </a:extLst>
          </p:cNvPr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9155982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49" name="Text Placeholder 7">
            <a:extLst>
              <a:ext uri="{FF2B5EF4-FFF2-40B4-BE49-F238E27FC236}">
                <a16:creationId xmlns:a16="http://schemas.microsoft.com/office/drawing/2014/main" id="{34DBA689-8AF2-84E8-68A7-A7FA0B5EF0D3}"/>
              </a:ext>
            </a:extLst>
          </p:cNvPr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9155982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89" name="Picture Placeholder 8">
            <a:extLst>
              <a:ext uri="{FF2B5EF4-FFF2-40B4-BE49-F238E27FC236}">
                <a16:creationId xmlns:a16="http://schemas.microsoft.com/office/drawing/2014/main" id="{827C1B94-F44B-B5D2-BF12-3C7C1090D2AE}"/>
              </a:ext>
            </a:extLst>
          </p:cNvPr>
          <p:cNvSpPr>
            <a:spLocks noGrp="1" noChangeAspect="1"/>
          </p:cNvSpPr>
          <p:nvPr>
            <p:ph type="pic" sz="quarter" idx="58"/>
          </p:nvPr>
        </p:nvSpPr>
        <p:spPr>
          <a:xfrm>
            <a:off x="6732288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90" name="Text Placeholder 7">
            <a:extLst>
              <a:ext uri="{FF2B5EF4-FFF2-40B4-BE49-F238E27FC236}">
                <a16:creationId xmlns:a16="http://schemas.microsoft.com/office/drawing/2014/main" id="{A52E10DF-0798-3B6C-49FE-45BC7103D3B6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376688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91" name="Text Placeholder 7">
            <a:extLst>
              <a:ext uri="{FF2B5EF4-FFF2-40B4-BE49-F238E27FC236}">
                <a16:creationId xmlns:a16="http://schemas.microsoft.com/office/drawing/2014/main" id="{AA4F7126-88E0-8741-5BF3-01C507B30803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376688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92" name="Picture Placeholder 8">
            <a:extLst>
              <a:ext uri="{FF2B5EF4-FFF2-40B4-BE49-F238E27FC236}">
                <a16:creationId xmlns:a16="http://schemas.microsoft.com/office/drawing/2014/main" id="{5F2FCC9A-6845-37D5-F055-941CE09A2A22}"/>
              </a:ext>
            </a:extLst>
          </p:cNvPr>
          <p:cNvSpPr>
            <a:spLocks noGrp="1" noChangeAspect="1"/>
          </p:cNvSpPr>
          <p:nvPr>
            <p:ph type="pic" sz="quarter" idx="61"/>
          </p:nvPr>
        </p:nvSpPr>
        <p:spPr>
          <a:xfrm>
            <a:off x="3952994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93" name="Text Placeholder 7">
            <a:extLst>
              <a:ext uri="{FF2B5EF4-FFF2-40B4-BE49-F238E27FC236}">
                <a16:creationId xmlns:a16="http://schemas.microsoft.com/office/drawing/2014/main" id="{4A179395-91E1-808A-E993-08A442F8BC22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3597394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94" name="Text Placeholder 7">
            <a:extLst>
              <a:ext uri="{FF2B5EF4-FFF2-40B4-BE49-F238E27FC236}">
                <a16:creationId xmlns:a16="http://schemas.microsoft.com/office/drawing/2014/main" id="{702C7C9A-0AFD-2469-6C6F-141D1FC79BD4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3597394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95" name="Picture Placeholder 8">
            <a:extLst>
              <a:ext uri="{FF2B5EF4-FFF2-40B4-BE49-F238E27FC236}">
                <a16:creationId xmlns:a16="http://schemas.microsoft.com/office/drawing/2014/main" id="{E8041F2A-1975-9194-4AAB-68D10D01CDFD}"/>
              </a:ext>
            </a:extLst>
          </p:cNvPr>
          <p:cNvSpPr>
            <a:spLocks noGrp="1" noChangeAspect="1"/>
          </p:cNvSpPr>
          <p:nvPr>
            <p:ph type="pic" sz="quarter" idx="64"/>
          </p:nvPr>
        </p:nvSpPr>
        <p:spPr>
          <a:xfrm>
            <a:off x="1185731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96" name="Text Placeholder 7">
            <a:extLst>
              <a:ext uri="{FF2B5EF4-FFF2-40B4-BE49-F238E27FC236}">
                <a16:creationId xmlns:a16="http://schemas.microsoft.com/office/drawing/2014/main" id="{C48E9744-D1C6-FDE5-E291-DA32746CF8E6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830131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97" name="Text Placeholder 7">
            <a:extLst>
              <a:ext uri="{FF2B5EF4-FFF2-40B4-BE49-F238E27FC236}">
                <a16:creationId xmlns:a16="http://schemas.microsoft.com/office/drawing/2014/main" id="{049A3AD7-F858-EF2C-73B7-2DA68B220B67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830131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10" name="Picture Placeholder 8">
            <a:extLst>
              <a:ext uri="{FF2B5EF4-FFF2-40B4-BE49-F238E27FC236}">
                <a16:creationId xmlns:a16="http://schemas.microsoft.com/office/drawing/2014/main" id="{B2ED9FC5-D3CA-4D1E-7733-5AC9AC71EBF2}"/>
              </a:ext>
            </a:extLst>
          </p:cNvPr>
          <p:cNvSpPr>
            <a:spLocks noGrp="1" noChangeAspect="1"/>
          </p:cNvSpPr>
          <p:nvPr>
            <p:ph type="pic" sz="quarter" idx="67"/>
          </p:nvPr>
        </p:nvSpPr>
        <p:spPr>
          <a:xfrm>
            <a:off x="9511582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111" name="Text Placeholder 7">
            <a:extLst>
              <a:ext uri="{FF2B5EF4-FFF2-40B4-BE49-F238E27FC236}">
                <a16:creationId xmlns:a16="http://schemas.microsoft.com/office/drawing/2014/main" id="{D11A6E3D-EE65-027C-3CF1-13DAD189F36C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9155982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12" name="Text Placeholder 7">
            <a:extLst>
              <a:ext uri="{FF2B5EF4-FFF2-40B4-BE49-F238E27FC236}">
                <a16:creationId xmlns:a16="http://schemas.microsoft.com/office/drawing/2014/main" id="{C8EA634E-33B6-2EA8-98AF-35AA0A6FA66B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9155982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13" name="Picture Placeholder 8">
            <a:extLst>
              <a:ext uri="{FF2B5EF4-FFF2-40B4-BE49-F238E27FC236}">
                <a16:creationId xmlns:a16="http://schemas.microsoft.com/office/drawing/2014/main" id="{1D2127BD-AB53-340E-0A87-C8C2EADC7519}"/>
              </a:ext>
            </a:extLst>
          </p:cNvPr>
          <p:cNvSpPr>
            <a:spLocks noGrp="1" noChangeAspect="1"/>
          </p:cNvSpPr>
          <p:nvPr>
            <p:ph type="pic" sz="quarter" idx="70"/>
          </p:nvPr>
        </p:nvSpPr>
        <p:spPr>
          <a:xfrm>
            <a:off x="6732288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114" name="Text Placeholder 7">
            <a:extLst>
              <a:ext uri="{FF2B5EF4-FFF2-40B4-BE49-F238E27FC236}">
                <a16:creationId xmlns:a16="http://schemas.microsoft.com/office/drawing/2014/main" id="{4D5F16A8-AC49-EE1C-AE2C-E2D93ED9BA70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6376688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15" name="Text Placeholder 7">
            <a:extLst>
              <a:ext uri="{FF2B5EF4-FFF2-40B4-BE49-F238E27FC236}">
                <a16:creationId xmlns:a16="http://schemas.microsoft.com/office/drawing/2014/main" id="{FE8858A8-437F-6E99-3F06-CBC91592A421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6376688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16" name="Picture Placeholder 8">
            <a:extLst>
              <a:ext uri="{FF2B5EF4-FFF2-40B4-BE49-F238E27FC236}">
                <a16:creationId xmlns:a16="http://schemas.microsoft.com/office/drawing/2014/main" id="{20B5B5A0-A3F5-3681-C166-C65863158810}"/>
              </a:ext>
            </a:extLst>
          </p:cNvPr>
          <p:cNvSpPr>
            <a:spLocks noGrp="1" noChangeAspect="1"/>
          </p:cNvSpPr>
          <p:nvPr>
            <p:ph type="pic" sz="quarter" idx="73"/>
          </p:nvPr>
        </p:nvSpPr>
        <p:spPr>
          <a:xfrm>
            <a:off x="3952994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117" name="Text Placeholder 7">
            <a:extLst>
              <a:ext uri="{FF2B5EF4-FFF2-40B4-BE49-F238E27FC236}">
                <a16:creationId xmlns:a16="http://schemas.microsoft.com/office/drawing/2014/main" id="{1ED45EDC-2283-33ED-58C1-D1F5A6B02694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3597394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18" name="Text Placeholder 7">
            <a:extLst>
              <a:ext uri="{FF2B5EF4-FFF2-40B4-BE49-F238E27FC236}">
                <a16:creationId xmlns:a16="http://schemas.microsoft.com/office/drawing/2014/main" id="{A0B740CA-496A-5CDF-09B9-7BFEDC39E8A6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3597394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19" name="Picture Placeholder 8">
            <a:extLst>
              <a:ext uri="{FF2B5EF4-FFF2-40B4-BE49-F238E27FC236}">
                <a16:creationId xmlns:a16="http://schemas.microsoft.com/office/drawing/2014/main" id="{59C7D188-7ECA-0B96-BD35-9C34FEF8294A}"/>
              </a:ext>
            </a:extLst>
          </p:cNvPr>
          <p:cNvSpPr>
            <a:spLocks noGrp="1" noChangeAspect="1"/>
          </p:cNvSpPr>
          <p:nvPr>
            <p:ph type="pic" sz="quarter" idx="76"/>
          </p:nvPr>
        </p:nvSpPr>
        <p:spPr>
          <a:xfrm>
            <a:off x="1185731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120" name="Text Placeholder 7">
            <a:extLst>
              <a:ext uri="{FF2B5EF4-FFF2-40B4-BE49-F238E27FC236}">
                <a16:creationId xmlns:a16="http://schemas.microsoft.com/office/drawing/2014/main" id="{879342CD-F3CA-BE5E-836D-FC366DF81CAE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830131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21" name="Text Placeholder 7">
            <a:extLst>
              <a:ext uri="{FF2B5EF4-FFF2-40B4-BE49-F238E27FC236}">
                <a16:creationId xmlns:a16="http://schemas.microsoft.com/office/drawing/2014/main" id="{17009E2B-595F-4DCC-C41A-F691D8690238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830131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30" name="Slide Number Placeholder 2">
            <a:extLst>
              <a:ext uri="{FF2B5EF4-FFF2-40B4-BE49-F238E27FC236}">
                <a16:creationId xmlns:a16="http://schemas.microsoft.com/office/drawing/2014/main" id="{41DA229E-3A26-C869-7423-DDA61DDFDD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Castrol Logo">
            <a:extLst>
              <a:ext uri="{FF2B5EF4-FFF2-40B4-BE49-F238E27FC236}">
                <a16:creationId xmlns:a16="http://schemas.microsoft.com/office/drawing/2014/main" id="{EED215C3-11EA-E307-C302-C8ADD5D8E6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9273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890" userDrawn="1">
          <p15:clr>
            <a:srgbClr val="FBAE40"/>
          </p15:clr>
        </p15:guide>
        <p15:guide id="6" orient="horz" pos="2478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1_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E7EBAD1F-C7AE-30C3-77B0-B7782A0D06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5" name="Castrol Logo">
            <a:extLst>
              <a:ext uri="{FF2B5EF4-FFF2-40B4-BE49-F238E27FC236}">
                <a16:creationId xmlns:a16="http://schemas.microsoft.com/office/drawing/2014/main" id="{ECFB055A-E921-6CB9-2675-F26946FB8E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  <p:sp>
        <p:nvSpPr>
          <p:cNvPr id="23" name="PICTURE PLACEHOLDER">
            <a:extLst>
              <a:ext uri="{FF2B5EF4-FFF2-40B4-BE49-F238E27FC236}">
                <a16:creationId xmlns:a16="http://schemas.microsoft.com/office/drawing/2014/main" id="{C17462D0-1DC0-60C7-5817-0DD52AC6081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695502" y="-7938"/>
            <a:ext cx="5496500" cy="2775523"/>
          </a:xfrm>
          <a:custGeom>
            <a:avLst/>
            <a:gdLst>
              <a:gd name="connsiteX0" fmla="*/ 744857 w 5496500"/>
              <a:gd name="connsiteY0" fmla="*/ 0 h 2775523"/>
              <a:gd name="connsiteX1" fmla="*/ 5496500 w 5496500"/>
              <a:gd name="connsiteY1" fmla="*/ 0 h 2775523"/>
              <a:gd name="connsiteX2" fmla="*/ 5496500 w 5496500"/>
              <a:gd name="connsiteY2" fmla="*/ 2775523 h 2775523"/>
              <a:gd name="connsiteX3" fmla="*/ 218314 w 5496500"/>
              <a:gd name="connsiteY3" fmla="*/ 2775523 h 2775523"/>
              <a:gd name="connsiteX4" fmla="*/ 7952 w 5496500"/>
              <a:gd name="connsiteY4" fmla="*/ 2489321 h 2775523"/>
              <a:gd name="connsiteX5" fmla="*/ 744857 w 5496500"/>
              <a:gd name="connsiteY5" fmla="*/ 0 h 277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96500" h="2775523">
                <a:moveTo>
                  <a:pt x="744857" y="0"/>
                </a:moveTo>
                <a:lnTo>
                  <a:pt x="5496500" y="0"/>
                </a:lnTo>
                <a:cubicBezTo>
                  <a:pt x="5496500" y="0"/>
                  <a:pt x="5496500" y="0"/>
                  <a:pt x="5496500" y="2775523"/>
                </a:cubicBezTo>
                <a:cubicBezTo>
                  <a:pt x="3306180" y="2775523"/>
                  <a:pt x="218314" y="2775523"/>
                  <a:pt x="218314" y="2775523"/>
                </a:cubicBezTo>
                <a:cubicBezTo>
                  <a:pt x="74248" y="2766619"/>
                  <a:pt x="-30296" y="2631787"/>
                  <a:pt x="7952" y="2489321"/>
                </a:cubicBezTo>
                <a:cubicBezTo>
                  <a:pt x="160943" y="1935998"/>
                  <a:pt x="486048" y="867510"/>
                  <a:pt x="74485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8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0" indent="-180975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-180975">
              <a:tabLst/>
              <a:defRPr sz="1400"/>
            </a:lvl3pPr>
            <a:lvl4pPr marL="47053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marL="36576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Third level</a:t>
            </a:r>
          </a:p>
          <a:p>
            <a:pPr marL="54864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4552477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 userDrawn="1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 userDrawn="1">
          <p15:clr>
            <a:srgbClr val="FBAE40"/>
          </p15:clr>
        </p15:guide>
        <p15:guide id="10" pos="4021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1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E7EBAD1F-C7AE-30C3-77B0-B7782A0D06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5" name="Castrol Logo">
            <a:extLst>
              <a:ext uri="{FF2B5EF4-FFF2-40B4-BE49-F238E27FC236}">
                <a16:creationId xmlns:a16="http://schemas.microsoft.com/office/drawing/2014/main" id="{ECFB055A-E921-6CB9-2675-F26946FB8E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  <p:sp>
        <p:nvSpPr>
          <p:cNvPr id="23" name="PICTURE PLACEHOLDER">
            <a:extLst>
              <a:ext uri="{FF2B5EF4-FFF2-40B4-BE49-F238E27FC236}">
                <a16:creationId xmlns:a16="http://schemas.microsoft.com/office/drawing/2014/main" id="{C17462D0-1DC0-60C7-5817-0DD52AC6081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695502" y="-7938"/>
            <a:ext cx="5496500" cy="2775523"/>
          </a:xfrm>
          <a:custGeom>
            <a:avLst/>
            <a:gdLst>
              <a:gd name="connsiteX0" fmla="*/ 744857 w 5496500"/>
              <a:gd name="connsiteY0" fmla="*/ 0 h 2775523"/>
              <a:gd name="connsiteX1" fmla="*/ 5496500 w 5496500"/>
              <a:gd name="connsiteY1" fmla="*/ 0 h 2775523"/>
              <a:gd name="connsiteX2" fmla="*/ 5496500 w 5496500"/>
              <a:gd name="connsiteY2" fmla="*/ 2775523 h 2775523"/>
              <a:gd name="connsiteX3" fmla="*/ 218314 w 5496500"/>
              <a:gd name="connsiteY3" fmla="*/ 2775523 h 2775523"/>
              <a:gd name="connsiteX4" fmla="*/ 7952 w 5496500"/>
              <a:gd name="connsiteY4" fmla="*/ 2489321 h 2775523"/>
              <a:gd name="connsiteX5" fmla="*/ 744857 w 5496500"/>
              <a:gd name="connsiteY5" fmla="*/ 0 h 277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96500" h="2775523">
                <a:moveTo>
                  <a:pt x="744857" y="0"/>
                </a:moveTo>
                <a:lnTo>
                  <a:pt x="5496500" y="0"/>
                </a:lnTo>
                <a:cubicBezTo>
                  <a:pt x="5496500" y="0"/>
                  <a:pt x="5496500" y="0"/>
                  <a:pt x="5496500" y="2775523"/>
                </a:cubicBezTo>
                <a:cubicBezTo>
                  <a:pt x="3306180" y="2775523"/>
                  <a:pt x="218314" y="2775523"/>
                  <a:pt x="218314" y="2775523"/>
                </a:cubicBezTo>
                <a:cubicBezTo>
                  <a:pt x="74248" y="2766619"/>
                  <a:pt x="-30296" y="2631787"/>
                  <a:pt x="7952" y="2489321"/>
                </a:cubicBezTo>
                <a:cubicBezTo>
                  <a:pt x="160943" y="1935998"/>
                  <a:pt x="486048" y="867510"/>
                  <a:pt x="74485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8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104775" indent="-28575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0">
              <a:tabLst/>
              <a:defRPr sz="1400"/>
            </a:lvl3pPr>
            <a:lvl4pPr marL="65341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marL="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Second level</a:t>
            </a:r>
          </a:p>
          <a:p>
            <a:pPr marL="36576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Third level</a:t>
            </a:r>
          </a:p>
          <a:p>
            <a:pPr marL="54864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067065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 userDrawn="1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 userDrawn="1">
          <p15:clr>
            <a:srgbClr val="FBAE40"/>
          </p15:clr>
        </p15:guide>
        <p15:guide id="10" pos="4021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2_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5C52A69-CA7D-FE88-D56E-4BEB700B83A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744255" y="0"/>
            <a:ext cx="5446466" cy="5008078"/>
          </a:xfrm>
          <a:custGeom>
            <a:avLst/>
            <a:gdLst>
              <a:gd name="connsiteX0" fmla="*/ 1186304 w 5446466"/>
              <a:gd name="connsiteY0" fmla="*/ 0 h 5008078"/>
              <a:gd name="connsiteX1" fmla="*/ 5446466 w 5446466"/>
              <a:gd name="connsiteY1" fmla="*/ 0 h 5008078"/>
              <a:gd name="connsiteX2" fmla="*/ 5446466 w 5446466"/>
              <a:gd name="connsiteY2" fmla="*/ 5008078 h 5008078"/>
              <a:gd name="connsiteX3" fmla="*/ 170823 w 5446466"/>
              <a:gd name="connsiteY3" fmla="*/ 3966275 h 5008078"/>
              <a:gd name="connsiteX4" fmla="*/ 9676 w 5446466"/>
              <a:gd name="connsiteY4" fmla="*/ 3674468 h 5008078"/>
              <a:gd name="connsiteX5" fmla="*/ 1186304 w 5446466"/>
              <a:gd name="connsiteY5" fmla="*/ 0 h 5008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46466" h="5008078">
                <a:moveTo>
                  <a:pt x="1186304" y="0"/>
                </a:moveTo>
                <a:lnTo>
                  <a:pt x="5446466" y="0"/>
                </a:lnTo>
                <a:lnTo>
                  <a:pt x="5446466" y="5008078"/>
                </a:lnTo>
                <a:cubicBezTo>
                  <a:pt x="3788955" y="4682994"/>
                  <a:pt x="170823" y="3966275"/>
                  <a:pt x="170823" y="3966275"/>
                </a:cubicBezTo>
                <a:cubicBezTo>
                  <a:pt x="45486" y="3930439"/>
                  <a:pt x="-27413" y="3799893"/>
                  <a:pt x="9676" y="3674468"/>
                </a:cubicBezTo>
                <a:cubicBezTo>
                  <a:pt x="230933" y="2920632"/>
                  <a:pt x="867847" y="1008527"/>
                  <a:pt x="118630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8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87F7DA47-E48B-3342-5F55-2C6651F1E5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Castrol Logo">
            <a:extLst>
              <a:ext uri="{FF2B5EF4-FFF2-40B4-BE49-F238E27FC236}">
                <a16:creationId xmlns:a16="http://schemas.microsoft.com/office/drawing/2014/main" id="{8BE1592B-A78B-412F-D981-3BEE639B91C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  <p:sp>
        <p:nvSpPr>
          <p:cNvPr id="7" name="H2">
            <a:extLst>
              <a:ext uri="{FF2B5EF4-FFF2-40B4-BE49-F238E27FC236}">
                <a16:creationId xmlns:a16="http://schemas.microsoft.com/office/drawing/2014/main" id="{E661BC35-91CB-70C2-72E2-8D569C5537B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8" name="H1">
            <a:extLst>
              <a:ext uri="{FF2B5EF4-FFF2-40B4-BE49-F238E27FC236}">
                <a16:creationId xmlns:a16="http://schemas.microsoft.com/office/drawing/2014/main" id="{27993320-03D0-DC69-4441-69FC1AF928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C85D6BD1-F066-A93C-016F-AE3D05C0D96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50863" y="2670047"/>
            <a:ext cx="5376672" cy="35478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182880" indent="-18288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 marL="365760" indent="-1828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3pPr>
            <a:lvl4pPr marL="548640" indent="-1828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230209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 userDrawn="1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 userDrawn="1">
          <p15:clr>
            <a:srgbClr val="FBAE40"/>
          </p15:clr>
        </p15:guide>
        <p15:guide id="10" pos="4021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3_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8928100" cy="6858000"/>
          </a:xfrm>
          <a:prstGeom prst="rect">
            <a:avLst/>
          </a:prstGeom>
        </p:spPr>
      </p:pic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104775" indent="-285750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0">
              <a:tabLst/>
              <a:defRPr sz="1400"/>
            </a:lvl3pPr>
            <a:lvl4pPr marL="65341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marL="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Second level</a:t>
            </a:r>
          </a:p>
          <a:p>
            <a:pPr marL="36576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Third level</a:t>
            </a:r>
          </a:p>
          <a:p>
            <a:pPr marL="54864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Fourth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E772593-C3A4-5BDA-3B03-DDFEE202D38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892012" y="-1"/>
            <a:ext cx="5299988" cy="6858001"/>
          </a:xfrm>
          <a:custGeom>
            <a:avLst/>
            <a:gdLst>
              <a:gd name="connsiteX0" fmla="*/ 1794038 w 5299988"/>
              <a:gd name="connsiteY0" fmla="*/ 0 h 6858001"/>
              <a:gd name="connsiteX1" fmla="*/ 5299988 w 5299988"/>
              <a:gd name="connsiteY1" fmla="*/ 0 h 6858001"/>
              <a:gd name="connsiteX2" fmla="*/ 5299988 w 5299988"/>
              <a:gd name="connsiteY2" fmla="*/ 6858001 h 6858001"/>
              <a:gd name="connsiteX3" fmla="*/ 2036221 w 5299988"/>
              <a:gd name="connsiteY3" fmla="*/ 6858001 h 6858001"/>
              <a:gd name="connsiteX4" fmla="*/ 164690 w 5299988"/>
              <a:gd name="connsiteY4" fmla="*/ 3595371 h 6858001"/>
              <a:gd name="connsiteX5" fmla="*/ 58181 w 5299988"/>
              <a:gd name="connsiteY5" fmla="*/ 2919730 h 6858001"/>
              <a:gd name="connsiteX6" fmla="*/ 1794038 w 5299988"/>
              <a:gd name="connsiteY6" fmla="*/ 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99988" h="6858001">
                <a:moveTo>
                  <a:pt x="1794038" y="0"/>
                </a:moveTo>
                <a:lnTo>
                  <a:pt x="5299988" y="0"/>
                </a:lnTo>
                <a:lnTo>
                  <a:pt x="5299988" y="6858001"/>
                </a:lnTo>
                <a:lnTo>
                  <a:pt x="2036221" y="6858001"/>
                </a:lnTo>
                <a:lnTo>
                  <a:pt x="164690" y="3595371"/>
                </a:lnTo>
                <a:cubicBezTo>
                  <a:pt x="75932" y="3460751"/>
                  <a:pt x="-87637" y="3144521"/>
                  <a:pt x="58181" y="2919730"/>
                </a:cubicBezTo>
                <a:cubicBezTo>
                  <a:pt x="167226" y="2754630"/>
                  <a:pt x="1239933" y="939800"/>
                  <a:pt x="1794038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8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508E805B-878B-CF0A-B20F-53A93D8ADF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4184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 userDrawn="1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 userDrawn="1">
          <p15:clr>
            <a:srgbClr val="FBAE40"/>
          </p15:clr>
        </p15:guide>
        <p15:guide id="10" pos="4021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3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8928100" cy="6858000"/>
          </a:xfrm>
          <a:prstGeom prst="rect">
            <a:avLst/>
          </a:prstGeom>
        </p:spPr>
      </p:pic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104775" indent="-285750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0">
              <a:tabLst/>
              <a:defRPr sz="1400"/>
            </a:lvl3pPr>
            <a:lvl4pPr marL="65341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marL="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Second level</a:t>
            </a:r>
          </a:p>
          <a:p>
            <a:pPr marL="36576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Third level</a:t>
            </a:r>
          </a:p>
          <a:p>
            <a:pPr marL="54864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Fourth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E772593-C3A4-5BDA-3B03-DDFEE202D38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892012" y="-1"/>
            <a:ext cx="5299988" cy="6858001"/>
          </a:xfrm>
          <a:custGeom>
            <a:avLst/>
            <a:gdLst>
              <a:gd name="connsiteX0" fmla="*/ 1794038 w 5299988"/>
              <a:gd name="connsiteY0" fmla="*/ 0 h 6858001"/>
              <a:gd name="connsiteX1" fmla="*/ 5299988 w 5299988"/>
              <a:gd name="connsiteY1" fmla="*/ 0 h 6858001"/>
              <a:gd name="connsiteX2" fmla="*/ 5299988 w 5299988"/>
              <a:gd name="connsiteY2" fmla="*/ 6858001 h 6858001"/>
              <a:gd name="connsiteX3" fmla="*/ 2036221 w 5299988"/>
              <a:gd name="connsiteY3" fmla="*/ 6858001 h 6858001"/>
              <a:gd name="connsiteX4" fmla="*/ 164690 w 5299988"/>
              <a:gd name="connsiteY4" fmla="*/ 3595371 h 6858001"/>
              <a:gd name="connsiteX5" fmla="*/ 58181 w 5299988"/>
              <a:gd name="connsiteY5" fmla="*/ 2919730 h 6858001"/>
              <a:gd name="connsiteX6" fmla="*/ 1794038 w 5299988"/>
              <a:gd name="connsiteY6" fmla="*/ 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99988" h="6858001">
                <a:moveTo>
                  <a:pt x="1794038" y="0"/>
                </a:moveTo>
                <a:lnTo>
                  <a:pt x="5299988" y="0"/>
                </a:lnTo>
                <a:lnTo>
                  <a:pt x="5299988" y="6858001"/>
                </a:lnTo>
                <a:lnTo>
                  <a:pt x="2036221" y="6858001"/>
                </a:lnTo>
                <a:lnTo>
                  <a:pt x="164690" y="3595371"/>
                </a:lnTo>
                <a:cubicBezTo>
                  <a:pt x="75932" y="3460751"/>
                  <a:pt x="-87637" y="3144521"/>
                  <a:pt x="58181" y="2919730"/>
                </a:cubicBezTo>
                <a:cubicBezTo>
                  <a:pt x="167226" y="2754630"/>
                  <a:pt x="1239933" y="939800"/>
                  <a:pt x="1794038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8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B57B3E1E-D544-03CC-1B22-61B97DDB42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562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 userDrawn="1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 userDrawn="1">
          <p15:clr>
            <a:srgbClr val="FBAE40"/>
          </p15:clr>
        </p15:guide>
        <p15:guide id="10" pos="4021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4_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1" y="0"/>
            <a:ext cx="9626601" cy="685800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774DA87-861B-1FCF-6087-773F7228E08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636933" y="0"/>
            <a:ext cx="4552529" cy="6858000"/>
          </a:xfrm>
          <a:custGeom>
            <a:avLst/>
            <a:gdLst>
              <a:gd name="connsiteX0" fmla="*/ 1989511 w 4552529"/>
              <a:gd name="connsiteY0" fmla="*/ 0 h 6858000"/>
              <a:gd name="connsiteX1" fmla="*/ 4552529 w 4552529"/>
              <a:gd name="connsiteY1" fmla="*/ 0 h 6858000"/>
              <a:gd name="connsiteX2" fmla="*/ 4552529 w 4552529"/>
              <a:gd name="connsiteY2" fmla="*/ 6858000 h 6858000"/>
              <a:gd name="connsiteX3" fmla="*/ 0 w 4552529"/>
              <a:gd name="connsiteY3" fmla="*/ 6858000 h 6858000"/>
              <a:gd name="connsiteX4" fmla="*/ 1269 w 4552529"/>
              <a:gd name="connsiteY4" fmla="*/ 2623820 h 6858000"/>
              <a:gd name="connsiteX5" fmla="*/ 158603 w 4552529"/>
              <a:gd name="connsiteY5" fmla="*/ 21894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52529" h="6858000">
                <a:moveTo>
                  <a:pt x="1989511" y="0"/>
                </a:moveTo>
                <a:lnTo>
                  <a:pt x="4552529" y="0"/>
                </a:lnTo>
                <a:lnTo>
                  <a:pt x="4552529" y="6858000"/>
                </a:lnTo>
                <a:lnTo>
                  <a:pt x="0" y="6858000"/>
                </a:lnTo>
                <a:lnTo>
                  <a:pt x="1269" y="2623820"/>
                </a:lnTo>
                <a:cubicBezTo>
                  <a:pt x="1269" y="2465070"/>
                  <a:pt x="57097" y="2311400"/>
                  <a:pt x="158603" y="218948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6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104775" indent="-285750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0">
              <a:tabLst/>
              <a:defRPr sz="1400"/>
            </a:lvl3pPr>
            <a:lvl4pPr marL="65341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marL="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Second level</a:t>
            </a:r>
          </a:p>
          <a:p>
            <a:pPr marL="36576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Third level</a:t>
            </a:r>
          </a:p>
          <a:p>
            <a:pPr marL="54864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Fourth level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AA421AC3-8A34-2C5C-158A-5A17000A0F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6164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 userDrawn="1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 userDrawn="1">
          <p15:clr>
            <a:srgbClr val="FBAE40"/>
          </p15:clr>
        </p15:guide>
        <p15:guide id="10" pos="4021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4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1" y="0"/>
            <a:ext cx="9626600" cy="685800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774DA87-861B-1FCF-6087-773F7228E08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639471" y="0"/>
            <a:ext cx="4552529" cy="6858000"/>
          </a:xfrm>
          <a:custGeom>
            <a:avLst/>
            <a:gdLst>
              <a:gd name="connsiteX0" fmla="*/ 1989511 w 4552529"/>
              <a:gd name="connsiteY0" fmla="*/ 0 h 6858000"/>
              <a:gd name="connsiteX1" fmla="*/ 4552529 w 4552529"/>
              <a:gd name="connsiteY1" fmla="*/ 0 h 6858000"/>
              <a:gd name="connsiteX2" fmla="*/ 4552529 w 4552529"/>
              <a:gd name="connsiteY2" fmla="*/ 6858000 h 6858000"/>
              <a:gd name="connsiteX3" fmla="*/ 0 w 4552529"/>
              <a:gd name="connsiteY3" fmla="*/ 6858000 h 6858000"/>
              <a:gd name="connsiteX4" fmla="*/ 1269 w 4552529"/>
              <a:gd name="connsiteY4" fmla="*/ 2623820 h 6858000"/>
              <a:gd name="connsiteX5" fmla="*/ 158603 w 4552529"/>
              <a:gd name="connsiteY5" fmla="*/ 21894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52529" h="6858000">
                <a:moveTo>
                  <a:pt x="1989511" y="0"/>
                </a:moveTo>
                <a:lnTo>
                  <a:pt x="4552529" y="0"/>
                </a:lnTo>
                <a:lnTo>
                  <a:pt x="4552529" y="6858000"/>
                </a:lnTo>
                <a:lnTo>
                  <a:pt x="0" y="6858000"/>
                </a:lnTo>
                <a:lnTo>
                  <a:pt x="1269" y="2623820"/>
                </a:lnTo>
                <a:cubicBezTo>
                  <a:pt x="1269" y="2465070"/>
                  <a:pt x="57097" y="2311400"/>
                  <a:pt x="158603" y="218948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6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104775" indent="-285750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0">
              <a:tabLst/>
              <a:defRPr sz="1400"/>
            </a:lvl3pPr>
            <a:lvl4pPr marL="65341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marL="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Second level</a:t>
            </a:r>
          </a:p>
          <a:p>
            <a:pPr marL="36576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Third level</a:t>
            </a:r>
          </a:p>
          <a:p>
            <a:pPr marL="54864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Fourth level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6DB5EAA3-96CD-F7C3-A245-73369AAD90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9784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 userDrawn="1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 userDrawn="1">
          <p15:clr>
            <a:srgbClr val="FBAE40"/>
          </p15:clr>
        </p15:guide>
        <p15:guide id="10" pos="4021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09E064E7-C21E-9B6B-B143-55489DA381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49238" y="2953550"/>
            <a:ext cx="3426087" cy="2829412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bio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Team bio</a:t>
            </a:r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F6C90805-A383-E657-FA65-CC7343310347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550862" y="1761168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E121B338-A1E7-698B-D8C3-CD3456134D6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6400112" y="1761168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08BDFD84-3666-F461-094D-5D0AF4BFA8B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349238" y="2250745"/>
            <a:ext cx="1514737" cy="290771"/>
          </a:xfrm>
          <a:prstGeom prst="rect">
            <a:avLst/>
          </a:prstGeom>
        </p:spPr>
        <p:txBody>
          <a:bodyPr anchor="b"/>
          <a:lstStyle>
            <a:lvl1pPr algn="l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41DB2A7C-C5AB-1578-5374-3CC00A329EA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49238" y="2602147"/>
            <a:ext cx="1514737" cy="290771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29D870D5-5C1C-D6D9-89D3-E3C41384AF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15050" y="2953550"/>
            <a:ext cx="3426087" cy="283575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bio</a:t>
            </a:r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DC307E90-9564-511D-B062-3F2F08E59DB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15051" y="2250745"/>
            <a:ext cx="1514737" cy="290771"/>
          </a:xfrm>
          <a:prstGeom prst="rect">
            <a:avLst/>
          </a:prstGeom>
        </p:spPr>
        <p:txBody>
          <a:bodyPr anchor="b"/>
          <a:lstStyle>
            <a:lvl1pPr algn="l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9D149572-E83C-E8BF-08C8-27711812BDF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215051" y="2602147"/>
            <a:ext cx="1514737" cy="290771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E7EBAD1F-C7AE-30C3-77B0-B7782A0D06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FB055A-E921-6CB9-2675-F26946FB8E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318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 userDrawn="1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 userDrawn="1">
          <p15:clr>
            <a:srgbClr val="FBAE40"/>
          </p15:clr>
        </p15:guide>
        <p15:guide id="10" pos="4021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b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09E064E7-C21E-9B6B-B143-55489DA381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0864" y="3429000"/>
            <a:ext cx="3311050" cy="229701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bio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Team bio</a:t>
            </a:r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F6C90805-A383-E657-FA65-CC7343310347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550862" y="1761168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E121B338-A1E7-698B-D8C3-CD3456134D6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420499" y="1761168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A78E7DDB-016F-478F-EC0C-758444EA7995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8330762" y="1761168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08BDFD84-3666-F461-094D-5D0AF4BFA8B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349238" y="2250745"/>
            <a:ext cx="1514737" cy="290771"/>
          </a:xfrm>
          <a:prstGeom prst="rect">
            <a:avLst/>
          </a:prstGeom>
        </p:spPr>
        <p:txBody>
          <a:bodyPr anchor="b"/>
          <a:lstStyle>
            <a:lvl1pPr algn="l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41DB2A7C-C5AB-1578-5374-3CC00A329EA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49238" y="2602147"/>
            <a:ext cx="1514737" cy="290771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29D870D5-5C1C-D6D9-89D3-E3C41384AF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03725" y="3436524"/>
            <a:ext cx="3348038" cy="2297011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bio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5428689B-0A38-9B72-E3B2-39487D7BF6E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35296" y="3429000"/>
            <a:ext cx="3311050" cy="2297011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bio</a:t>
            </a:r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DC307E90-9564-511D-B062-3F2F08E59DB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35438" y="2250745"/>
            <a:ext cx="1514737" cy="290771"/>
          </a:xfrm>
          <a:prstGeom prst="rect">
            <a:avLst/>
          </a:prstGeom>
        </p:spPr>
        <p:txBody>
          <a:bodyPr anchor="b"/>
          <a:lstStyle>
            <a:lvl1pPr algn="l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9D149572-E83C-E8BF-08C8-27711812BDF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35438" y="2602147"/>
            <a:ext cx="1514737" cy="290771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B143568E-F26B-9CC8-46E4-96454F72071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145701" y="2250745"/>
            <a:ext cx="1514737" cy="290771"/>
          </a:xfrm>
          <a:prstGeom prst="rect">
            <a:avLst/>
          </a:prstGeom>
        </p:spPr>
        <p:txBody>
          <a:bodyPr anchor="b"/>
          <a:lstStyle>
            <a:lvl1pPr algn="l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3E3394FE-D84F-C1F8-1036-15D14548B76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145701" y="2602147"/>
            <a:ext cx="1514737" cy="290771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52BD00BD-1FDC-EDCF-BB4D-8A46BC5A48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F5FB4361-00A0-159F-F91F-9E3EBB5BBC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961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  <p15:guide id="3" pos="4883" userDrawn="1">
          <p15:clr>
            <a:srgbClr val="FBAE40"/>
          </p15:clr>
        </p15:guide>
        <p15:guide id="4" pos="5246">
          <p15:clr>
            <a:srgbClr val="FBAE40"/>
          </p15:clr>
        </p15:guide>
        <p15:guide id="8" orient="horz" pos="1094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51503-89C6-2E97-674E-1A675A95B1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AC14944C-5A31-063C-B715-F47AB27413B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50864" y="1761169"/>
            <a:ext cx="5257800" cy="397236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BC540D80-DD1F-E08D-BAD3-937E23B7184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11090275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0B814CED-49D0-7FFE-B025-4F77858B35C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398211" y="1761169"/>
            <a:ext cx="5257800" cy="397236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7EDB417A-2F33-4A30-3BAE-81EA18A28A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D3DA24A-97E3-F2B0-65AA-602D93A3B6C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145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59">
          <p15:clr>
            <a:srgbClr val="FBAE40"/>
          </p15:clr>
        </p15:guide>
        <p15:guide id="2" pos="402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3DA65B1-EF29-3E70-5E02-1F3353AC7B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0ED5CD99-5706-CD8E-F5F1-15F0B1E8235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50864" y="1761167"/>
            <a:ext cx="3313111" cy="3922941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B8B5FD8-4538-9831-A8FB-C7B54ADE6FDC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329866" y="1761167"/>
            <a:ext cx="3313111" cy="3922941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B03FC4D6-3FE4-1F85-DAFD-26C50044EED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438652" y="1761167"/>
            <a:ext cx="3313111" cy="3922941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2D6C7C50-F025-2036-B1E9-99F90843C6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11090275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E5176043-9041-82DC-D879-546331F80F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9D31902-81A8-5655-E240-A3B3D01323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94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97">
          <p15:clr>
            <a:srgbClr val="FBAE40"/>
          </p15:clr>
        </p15:guide>
        <p15:guide id="3" pos="4883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3E2FC-0606-5225-248A-15EB835C08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/>
              <a:t>Heading</a:t>
            </a:r>
            <a:endParaRPr lang="en-US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51884E5F-CBCE-40C9-97A7-92A91ADFF2F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50863" y="1761169"/>
            <a:ext cx="11082337" cy="3922939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7C7ECCD7-8162-B415-F3E0-FEEDD93982D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11090275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C0B67946-66DD-D8A7-DAEC-F9E4B5C030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4639D61-55EA-729C-383C-46018C6970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6822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lumn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892E57-7587-E3B5-8C79-A6931E75C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04FB1D-6953-082B-EE97-5FDE39286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4968875" cy="1168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C9E20668-FC35-DB0B-CBEF-462869834AF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71674" y="2328438"/>
            <a:ext cx="4948064" cy="3980287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text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096345A-7894-03CF-7C7B-5232D32F584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1269" y="1763729"/>
            <a:ext cx="4968874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B7D3450C-30F2-5E4B-EBA0-C5A161630F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134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77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1 Col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892E57-7587-E3B5-8C79-A6931E75C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04FB1D-6953-082B-EE97-5FDE39286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3074" y="584983"/>
            <a:ext cx="4948064" cy="1168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9FBFAC0B-5238-3108-3661-4C3BCB8A0887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693074" y="2328439"/>
            <a:ext cx="4948064" cy="325681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EEDCDAEF-65B8-93B4-4EB4-AD0A79FC943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93074" y="1763729"/>
            <a:ext cx="4948064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783FA00A-95D4-9924-5312-C694A1EB4C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6C94F8B-453A-B0CE-AB57-71650F6FA6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457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03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lumn +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2E59ECC8-AF6D-E121-FD24-EA0597423D7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0" y="3429000"/>
            <a:ext cx="6096000" cy="34518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892E57-7587-E3B5-8C79-A6931E75C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345186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04FB1D-6953-082B-EE97-5FDE39286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4968875" cy="1168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C9E20668-FC35-DB0B-CBEF-462869834AF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71674" y="2328438"/>
            <a:ext cx="4948064" cy="3980287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096345A-7894-03CF-7C7B-5232D32F584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1269" y="1763729"/>
            <a:ext cx="4968874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F9FE6CF7-802A-29F9-414E-D44C86EDCE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5700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77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+ 1 Col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4FB1D-6953-082B-EE97-5FDE39286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3074" y="584983"/>
            <a:ext cx="4948064" cy="1168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9FBFAC0B-5238-3108-3661-4C3BCB8A0887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693074" y="2622830"/>
            <a:ext cx="4948064" cy="2947897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EEDCDAEF-65B8-93B4-4EB4-AD0A79FC943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93074" y="1763729"/>
            <a:ext cx="4948064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2894D640-B08D-2E29-CA5F-C93F3A909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3429000"/>
            <a:ext cx="6096000" cy="34518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B3C4DFEA-4E70-3F0B-6D14-A41C2C5B294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345186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798FB3DE-EB61-F662-9731-4E0D5FF004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72D846A-3F0B-3DF5-4A46-6E12B55390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1652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03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lumns + Ico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3DA65B1-EF29-3E70-5E02-1F3353AC7B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0ED5CD99-5706-CD8E-F5F1-15F0B1E8235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50864" y="2983230"/>
            <a:ext cx="3313111" cy="2660158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890FD182-1B34-DCFD-810C-58A7324F730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11090275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B8B5FD8-4538-9831-A8FB-C7B54ADE6FDC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329866" y="2983230"/>
            <a:ext cx="3313111" cy="2660158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B03FC4D6-3FE4-1F85-DAFD-26C50044EED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438652" y="2983230"/>
            <a:ext cx="3313111" cy="2660158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5D808D4-8119-59E2-4BA9-81263630D620}"/>
              </a:ext>
            </a:extLst>
          </p:cNvPr>
          <p:cNvCxnSpPr/>
          <p:nvPr userDrawn="1"/>
        </p:nvCxnSpPr>
        <p:spPr>
          <a:xfrm>
            <a:off x="550863" y="2766060"/>
            <a:ext cx="3313112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3CA62FB-67FB-05B8-CF97-E28CC48DE27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50863" y="1901509"/>
            <a:ext cx="695007" cy="695007"/>
          </a:xfrm>
          <a:prstGeom prst="ellipse">
            <a:avLst/>
          </a:prstGeom>
          <a:solidFill>
            <a:schemeClr val="bg2"/>
          </a:solidFill>
          <a:ln w="19050">
            <a:noFill/>
          </a:ln>
        </p:spPr>
        <p:txBody>
          <a:bodyPr anchor="ctr"/>
          <a:lstStyle>
            <a:lvl1pPr algn="ctr"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17" name="Picture Placeholder 5">
            <a:extLst>
              <a:ext uri="{FF2B5EF4-FFF2-40B4-BE49-F238E27FC236}">
                <a16:creationId xmlns:a16="http://schemas.microsoft.com/office/drawing/2014/main" id="{538DE4CA-13AC-CD2A-6671-8F995226F7B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448493" y="1901509"/>
            <a:ext cx="695007" cy="695007"/>
          </a:xfrm>
          <a:prstGeom prst="ellipse">
            <a:avLst/>
          </a:prstGeom>
          <a:solidFill>
            <a:schemeClr val="bg2"/>
          </a:solidFill>
          <a:ln w="19050">
            <a:noFill/>
          </a:ln>
        </p:spPr>
        <p:txBody>
          <a:bodyPr anchor="ctr"/>
          <a:lstStyle>
            <a:lvl1pPr algn="ctr"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18" name="Picture Placeholder 5">
            <a:extLst>
              <a:ext uri="{FF2B5EF4-FFF2-40B4-BE49-F238E27FC236}">
                <a16:creationId xmlns:a16="http://schemas.microsoft.com/office/drawing/2014/main" id="{A18422BA-D9BC-1F34-B650-2427C83D80B1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346123" y="1901509"/>
            <a:ext cx="695007" cy="695007"/>
          </a:xfrm>
          <a:prstGeom prst="ellipse">
            <a:avLst/>
          </a:prstGeom>
          <a:solidFill>
            <a:schemeClr val="bg2"/>
          </a:solidFill>
          <a:ln w="19050">
            <a:noFill/>
          </a:ln>
        </p:spPr>
        <p:txBody>
          <a:bodyPr anchor="ctr"/>
          <a:lstStyle>
            <a:lvl1pPr algn="ctr"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4B5B7723-B27C-2A7C-5540-3F80A1933A94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1383030" y="2144619"/>
            <a:ext cx="2480945" cy="174815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text</a:t>
            </a:r>
          </a:p>
        </p:txBody>
      </p:sp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C4431974-5368-895E-09C4-2268BA4DF8DE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5280660" y="2144619"/>
            <a:ext cx="2480945" cy="174815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F541EF2F-4F4C-9ED9-5835-03B0459E05CA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155430" y="2144619"/>
            <a:ext cx="2480945" cy="174815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62B7E59-786E-B7BB-5DEC-85B874F66071}"/>
              </a:ext>
            </a:extLst>
          </p:cNvPr>
          <p:cNvCxnSpPr/>
          <p:nvPr userDrawn="1"/>
        </p:nvCxnSpPr>
        <p:spPr>
          <a:xfrm>
            <a:off x="4437063" y="2766060"/>
            <a:ext cx="3313112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39F1C2B-6388-CA7A-2099-7C6E25D0A8E8}"/>
              </a:ext>
            </a:extLst>
          </p:cNvPr>
          <p:cNvCxnSpPr/>
          <p:nvPr userDrawn="1"/>
        </p:nvCxnSpPr>
        <p:spPr>
          <a:xfrm>
            <a:off x="8323263" y="2766060"/>
            <a:ext cx="3313112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lide Number Placeholder 2">
            <a:extLst>
              <a:ext uri="{FF2B5EF4-FFF2-40B4-BE49-F238E27FC236}">
                <a16:creationId xmlns:a16="http://schemas.microsoft.com/office/drawing/2014/main" id="{2E974A01-6E8C-2151-7B2B-089BE4C03E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63D3E67-2164-1807-534A-08A826A3B2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581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97">
          <p15:clr>
            <a:srgbClr val="FBAE40"/>
          </p15:clr>
        </p15:guide>
        <p15:guide id="3" pos="4883">
          <p15:clr>
            <a:srgbClr val="FBAE40"/>
          </p15:clr>
        </p15:guide>
        <p15:guide id="4" pos="5246">
          <p15:clr>
            <a:srgbClr val="FBAE40"/>
          </p15:clr>
        </p15:guide>
        <p15:guide id="5" orient="horz" pos="1185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lumns +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984AB377-0D1E-C286-268E-5052F04074A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50388" y="1951668"/>
            <a:ext cx="3311525" cy="2232025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EBD323DF-AED9-37E8-E934-8EC0FA59087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420499" y="1951668"/>
            <a:ext cx="3370189" cy="2232025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55A40443-B402-729D-CA53-7CB3A1536A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29613" y="1951668"/>
            <a:ext cx="3311525" cy="2232025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09E064E7-C21E-9B6B-B143-55489DA381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0864" y="4583287"/>
            <a:ext cx="3311050" cy="1088464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B5809D3A-6C75-AEA2-1057-1CDEB59139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20499" y="4583287"/>
            <a:ext cx="3370189" cy="1088464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0CACE05D-71E6-DD5C-F573-A55505331BD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29613" y="4583287"/>
            <a:ext cx="3311050" cy="1088464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CB4C838E-E988-784C-45C2-CB70B2499CE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0863" y="1274763"/>
            <a:ext cx="11090275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2EF70FB6-53EE-45F4-20FD-6DBE2B34FA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B825E97-CDDF-8BBB-1761-B4FCEC7A7A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9526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 userDrawn="1">
          <p15:clr>
            <a:srgbClr val="FBAE40"/>
          </p15:clr>
        </p15:guide>
        <p15:guide id="2" pos="2774" userDrawn="1">
          <p15:clr>
            <a:srgbClr val="FBAE40"/>
          </p15:clr>
        </p15:guide>
        <p15:guide id="3" pos="4906" userDrawn="1">
          <p15:clr>
            <a:srgbClr val="FBAE40"/>
          </p15:clr>
        </p15:guide>
        <p15:guide id="4" pos="5246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lumn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55A40443-B402-729D-CA53-7CB3A1536A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29613" y="0"/>
            <a:ext cx="3862387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09E064E7-C21E-9B6B-B143-55489DA381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0864" y="1761168"/>
            <a:ext cx="3311050" cy="454755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B5809D3A-6C75-AEA2-1057-1CDEB59139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20499" y="1761168"/>
            <a:ext cx="3370189" cy="454755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1625FD1-893D-1167-5052-89AD7A590C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7239826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AA8189CA-F818-6F02-E99C-844F5596897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4" y="1274763"/>
            <a:ext cx="7237412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01D9F88B-5725-8067-B2A7-E0963B6022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C313601-FC6F-2ED2-3FE5-B44A3DD6F9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8074"/>
            <a:ext cx="1699383" cy="39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2483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  <p15:guide id="3" pos="4906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2 Col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55A40443-B402-729D-CA53-7CB3A1536A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88" y="0"/>
            <a:ext cx="3862387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09E064E7-C21E-9B6B-B143-55489DA381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0485" y="1761168"/>
            <a:ext cx="3367789" cy="400943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B5809D3A-6C75-AEA2-1057-1CDEB59139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28025" y="1761168"/>
            <a:ext cx="3304760" cy="400943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1625FD1-893D-1167-5052-89AD7A590C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0492" y="584983"/>
            <a:ext cx="7212293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AA8189CA-F818-6F02-E99C-844F5596897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20485" y="1274763"/>
            <a:ext cx="7209888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48A8A3EC-B7A8-C488-3A35-2E7A0126BC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B9FC338-F125-1EA4-16B0-12C58F2860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1058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  <p15:guide id="3" pos="4906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Wide Col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55A40443-B402-729D-CA53-7CB3A1536A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88" y="0"/>
            <a:ext cx="3862387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1625FD1-893D-1167-5052-89AD7A590C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0492" y="584983"/>
            <a:ext cx="7212293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err="1"/>
              <a:t>Heding</a:t>
            </a:r>
            <a:endParaRPr lang="en-US"/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AA8189CA-F818-6F02-E99C-844F5596897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20485" y="1274763"/>
            <a:ext cx="7209888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96531B2F-CDC3-C26B-C157-E53856AB0B0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420485" y="1761169"/>
            <a:ext cx="7237409" cy="4059044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D877092B-853B-6600-3FE0-9CC91DBB26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EA79389-2FC6-89F8-7D80-E0A6D84398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2432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Collumn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55A40443-B402-729D-CA53-7CB3A1536A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29613" y="0"/>
            <a:ext cx="3862387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B6D91D5D-B386-399A-589C-8456D8BDAD8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50863" y="1761169"/>
            <a:ext cx="7237409" cy="454755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6A23DEF-C014-82DE-9030-63433FDFC5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7237411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56A911FA-4097-3912-DD37-F71E49B5295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4" y="1274763"/>
            <a:ext cx="7237412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C6EEF144-79F7-EB9C-28C3-BA1841A202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755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4906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lumns +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AD7EB6-EE8C-A233-FE59-1792E971C468}"/>
              </a:ext>
            </a:extLst>
          </p:cNvPr>
          <p:cNvSpPr/>
          <p:nvPr userDrawn="1"/>
        </p:nvSpPr>
        <p:spPr>
          <a:xfrm>
            <a:off x="8346861" y="0"/>
            <a:ext cx="384513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551C5402-1225-1F82-FD12-6795068061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7239826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16F7B93-BC23-C76B-4873-24A1A0CC7B2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50864" y="1274763"/>
            <a:ext cx="7237412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50BF9DC9-398A-FFCF-5249-974586C4DD2C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903970" y="1274763"/>
            <a:ext cx="1097280" cy="1097280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2C4D87FD-88E1-2CB1-7C8E-26FA4ED1596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0120786" y="1564297"/>
            <a:ext cx="1512000" cy="290771"/>
          </a:xfrm>
          <a:prstGeom prst="rect">
            <a:avLst/>
          </a:prstGeom>
        </p:spPr>
        <p:txBody>
          <a:bodyPr anchor="b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DF317BC5-0A0A-2E39-5ADC-812816B4909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0120786" y="1915699"/>
            <a:ext cx="1512000" cy="290771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E7E4F1C7-F13B-D273-3283-E4452763FF83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8903970" y="2594610"/>
            <a:ext cx="2728816" cy="269909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2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29" name="Content Placeholder 4">
            <a:extLst>
              <a:ext uri="{FF2B5EF4-FFF2-40B4-BE49-F238E27FC236}">
                <a16:creationId xmlns:a16="http://schemas.microsoft.com/office/drawing/2014/main" id="{3DCCB419-C7F0-3FB6-9C25-6B5CAB515925}"/>
              </a:ext>
            </a:extLst>
          </p:cNvPr>
          <p:cNvSpPr>
            <a:spLocks noGrp="1"/>
          </p:cNvSpPr>
          <p:nvPr>
            <p:ph sz="quarter" idx="47" hasCustomPrompt="1"/>
          </p:nvPr>
        </p:nvSpPr>
        <p:spPr>
          <a:xfrm>
            <a:off x="550863" y="1761169"/>
            <a:ext cx="3310423" cy="454755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30" name="Content Placeholder 4">
            <a:extLst>
              <a:ext uri="{FF2B5EF4-FFF2-40B4-BE49-F238E27FC236}">
                <a16:creationId xmlns:a16="http://schemas.microsoft.com/office/drawing/2014/main" id="{96C5433D-83DF-7686-122C-FBB9B5C8EBF0}"/>
              </a:ext>
            </a:extLst>
          </p:cNvPr>
          <p:cNvSpPr>
            <a:spLocks noGrp="1"/>
          </p:cNvSpPr>
          <p:nvPr>
            <p:ph sz="quarter" idx="48" hasCustomPrompt="1"/>
          </p:nvPr>
        </p:nvSpPr>
        <p:spPr>
          <a:xfrm>
            <a:off x="4402773" y="1761169"/>
            <a:ext cx="3384874" cy="454755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770BFF58-0009-E72E-5936-7ABAE1A52E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4806FE-1942-C43D-89DF-3D58AF296B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9225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  <p15:guide id="3" pos="4906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Collumns +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AD7EB6-EE8C-A233-FE59-1792E971C468}"/>
              </a:ext>
            </a:extLst>
          </p:cNvPr>
          <p:cNvSpPr/>
          <p:nvPr userDrawn="1"/>
        </p:nvSpPr>
        <p:spPr>
          <a:xfrm>
            <a:off x="8346861" y="0"/>
            <a:ext cx="384513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551C5402-1225-1F82-FD12-6795068061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7239826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16F7B93-BC23-C76B-4873-24A1A0CC7B2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50864" y="1274763"/>
            <a:ext cx="7237412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50BF9DC9-398A-FFCF-5249-974586C4DD2C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903970" y="1274763"/>
            <a:ext cx="1097280" cy="1097280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endParaRPr lang="en-US" dirty="0"/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2C4D87FD-88E1-2CB1-7C8E-26FA4ED1596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0120786" y="1564297"/>
            <a:ext cx="1512000" cy="290771"/>
          </a:xfrm>
          <a:prstGeom prst="rect">
            <a:avLst/>
          </a:prstGeom>
        </p:spPr>
        <p:txBody>
          <a:bodyPr anchor="b"/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DF317BC5-0A0A-2E39-5ADC-812816B4909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0120786" y="1915699"/>
            <a:ext cx="1512000" cy="290771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E7E4F1C7-F13B-D273-3283-E4452763FF83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8903970" y="2594610"/>
            <a:ext cx="2728816" cy="269909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29" name="Content Placeholder 4">
            <a:extLst>
              <a:ext uri="{FF2B5EF4-FFF2-40B4-BE49-F238E27FC236}">
                <a16:creationId xmlns:a16="http://schemas.microsoft.com/office/drawing/2014/main" id="{3DCCB419-C7F0-3FB6-9C25-6B5CAB515925}"/>
              </a:ext>
            </a:extLst>
          </p:cNvPr>
          <p:cNvSpPr>
            <a:spLocks noGrp="1"/>
          </p:cNvSpPr>
          <p:nvPr>
            <p:ph sz="quarter" idx="47" hasCustomPrompt="1"/>
          </p:nvPr>
        </p:nvSpPr>
        <p:spPr>
          <a:xfrm>
            <a:off x="550863" y="1761169"/>
            <a:ext cx="3310423" cy="454755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30" name="Content Placeholder 4">
            <a:extLst>
              <a:ext uri="{FF2B5EF4-FFF2-40B4-BE49-F238E27FC236}">
                <a16:creationId xmlns:a16="http://schemas.microsoft.com/office/drawing/2014/main" id="{96C5433D-83DF-7686-122C-FBB9B5C8EBF0}"/>
              </a:ext>
            </a:extLst>
          </p:cNvPr>
          <p:cNvSpPr>
            <a:spLocks noGrp="1"/>
          </p:cNvSpPr>
          <p:nvPr>
            <p:ph sz="quarter" idx="48" hasCustomPrompt="1"/>
          </p:nvPr>
        </p:nvSpPr>
        <p:spPr>
          <a:xfrm>
            <a:off x="4402773" y="1761169"/>
            <a:ext cx="3384874" cy="454755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770BFF58-0009-E72E-5936-7ABAE1A52E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7911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  <p15:guide id="3" pos="4906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Image + 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09B51681-7107-5ED6-0DF5-B409552429E4}"/>
              </a:ext>
            </a:extLst>
          </p:cNvPr>
          <p:cNvSpPr txBox="1">
            <a:spLocks/>
          </p:cNvSpPr>
          <p:nvPr userDrawn="1"/>
        </p:nvSpPr>
        <p:spPr>
          <a:xfrm>
            <a:off x="10993757" y="5110116"/>
            <a:ext cx="1043524" cy="90783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7500" dirty="0">
                <a:solidFill>
                  <a:schemeClr val="accent2"/>
                </a:solidFill>
              </a:rPr>
              <a:t>”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892E57-7587-E3B5-8C79-A6931E75C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0AB608D-B802-79EF-E829-500AFD3F5D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72263" y="1085850"/>
            <a:ext cx="4968875" cy="4162011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/>
              <a:t>Quote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13BD6B0-61C6-14FD-B34F-AA269CBECA68}"/>
              </a:ext>
            </a:extLst>
          </p:cNvPr>
          <p:cNvSpPr txBox="1">
            <a:spLocks/>
          </p:cNvSpPr>
          <p:nvPr userDrawn="1"/>
        </p:nvSpPr>
        <p:spPr>
          <a:xfrm>
            <a:off x="6589151" y="271439"/>
            <a:ext cx="1389184" cy="15960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7500">
                <a:solidFill>
                  <a:schemeClr val="accent2"/>
                </a:solidFill>
              </a:rPr>
              <a:t>“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20F7E94F-43EE-74ED-9885-BB7CB726C06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672263" y="5396825"/>
            <a:ext cx="1512000" cy="290771"/>
          </a:xfrm>
          <a:prstGeom prst="rect">
            <a:avLst/>
          </a:prstGeom>
        </p:spPr>
        <p:txBody>
          <a:bodyPr anchor="b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C05782D9-ABF9-5E7F-543D-632BB523E12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672263" y="5748227"/>
            <a:ext cx="1512000" cy="290771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D9B3347B-1D84-058C-E409-C846286EA9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ADC5304-C17E-482C-61E2-B1276BF350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079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03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Image + Quot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09B51681-7107-5ED6-0DF5-B409552429E4}"/>
              </a:ext>
            </a:extLst>
          </p:cNvPr>
          <p:cNvSpPr txBox="1">
            <a:spLocks/>
          </p:cNvSpPr>
          <p:nvPr userDrawn="1"/>
        </p:nvSpPr>
        <p:spPr>
          <a:xfrm>
            <a:off x="10993757" y="5110116"/>
            <a:ext cx="1043524" cy="90783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7500" dirty="0">
                <a:solidFill>
                  <a:schemeClr val="bg1"/>
                </a:solidFill>
              </a:rPr>
              <a:t>”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892E57-7587-E3B5-8C79-A6931E75C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0AB608D-B802-79EF-E829-500AFD3F5D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72263" y="1085850"/>
            <a:ext cx="4968875" cy="4162011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Quote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13BD6B0-61C6-14FD-B34F-AA269CBECA68}"/>
              </a:ext>
            </a:extLst>
          </p:cNvPr>
          <p:cNvSpPr txBox="1">
            <a:spLocks/>
          </p:cNvSpPr>
          <p:nvPr userDrawn="1"/>
        </p:nvSpPr>
        <p:spPr>
          <a:xfrm>
            <a:off x="6589151" y="271439"/>
            <a:ext cx="1389184" cy="15960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7500">
                <a:solidFill>
                  <a:schemeClr val="bg1"/>
                </a:solidFill>
              </a:rPr>
              <a:t>“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20F7E94F-43EE-74ED-9885-BB7CB726C06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672263" y="5396825"/>
            <a:ext cx="1512000" cy="290771"/>
          </a:xfrm>
          <a:prstGeom prst="rect">
            <a:avLst/>
          </a:prstGeom>
        </p:spPr>
        <p:txBody>
          <a:bodyPr anchor="b"/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C05782D9-ABF9-5E7F-543D-632BB523E12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672263" y="5748227"/>
            <a:ext cx="1512000" cy="290771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D9B3347B-1D84-058C-E409-C846286EA9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4654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03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F738DCB-85F5-0AED-3D18-687E8D5DE1EF}"/>
              </a:ext>
            </a:extLst>
          </p:cNvPr>
          <p:cNvSpPr txBox="1">
            <a:spLocks/>
          </p:cNvSpPr>
          <p:nvPr userDrawn="1"/>
        </p:nvSpPr>
        <p:spPr>
          <a:xfrm>
            <a:off x="10753388" y="4751930"/>
            <a:ext cx="1389184" cy="15960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5000">
                <a:solidFill>
                  <a:schemeClr val="accent2"/>
                </a:solidFill>
              </a:rPr>
              <a:t>”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03B0C9-DA19-C02D-EC07-12EFA548F7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4" y="1318846"/>
            <a:ext cx="11090274" cy="3763108"/>
          </a:xfr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Quote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112108C-995A-46C9-CFE3-10FEDA038394}"/>
              </a:ext>
            </a:extLst>
          </p:cNvPr>
          <p:cNvSpPr txBox="1">
            <a:spLocks/>
          </p:cNvSpPr>
          <p:nvPr userDrawn="1"/>
        </p:nvSpPr>
        <p:spPr>
          <a:xfrm>
            <a:off x="422032" y="179999"/>
            <a:ext cx="1389184" cy="15960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5000" dirty="0">
                <a:solidFill>
                  <a:schemeClr val="accent2"/>
                </a:solidFill>
              </a:rPr>
              <a:t>“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3E1C9B33-EEFD-D37D-FED7-84F235885901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50864" y="5328320"/>
            <a:ext cx="1512000" cy="290771"/>
          </a:xfrm>
          <a:prstGeom prst="rect">
            <a:avLst/>
          </a:prstGeom>
        </p:spPr>
        <p:txBody>
          <a:bodyPr anchor="b"/>
          <a:lstStyle>
            <a:lvl1pPr algn="l">
              <a:defRPr sz="10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CF38CE1-3EA5-5552-56C1-5AD719C21EB7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50864" y="5679722"/>
            <a:ext cx="1512000" cy="290771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DFB8FE1A-1A77-285E-E3B7-27E39FB005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16C5EB-E17C-632F-BF47-7D118EDED3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70732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hank you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5064F1-4331-9035-DD7C-C5728E56963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Please click to add image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EB5D44-6078-5625-5408-6A04BE20EB7A}"/>
              </a:ext>
            </a:extLst>
          </p:cNvPr>
          <p:cNvSpPr/>
          <p:nvPr userDrawn="1"/>
        </p:nvSpPr>
        <p:spPr>
          <a:xfrm>
            <a:off x="0" y="4830064"/>
            <a:ext cx="12192000" cy="2027936"/>
          </a:xfrm>
          <a:prstGeom prst="rect">
            <a:avLst/>
          </a:prstGeom>
          <a:gradFill>
            <a:gsLst>
              <a:gs pos="0">
                <a:schemeClr val="tx1">
                  <a:alpha val="0"/>
                  <a:lumMod val="100000"/>
                </a:schemeClr>
              </a:gs>
              <a:gs pos="100000">
                <a:schemeClr val="tx1">
                  <a:lumMod val="95000"/>
                  <a:lumOff val="5000"/>
                  <a:alpha val="50063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04292E7-479B-0E23-F91B-18279AA427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9156" y="2748055"/>
            <a:ext cx="4971981" cy="886397"/>
          </a:xfrm>
        </p:spPr>
        <p:txBody>
          <a:bodyPr wrap="square" anchor="b">
            <a:spAutoFit/>
          </a:bodyPr>
          <a:lstStyle>
            <a:lvl1pPr algn="r">
              <a:lnSpc>
                <a:spcPct val="8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E64D74-506B-C0E8-9DB3-26CD7A0A7A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198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hank you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hape, rectangle&#10;&#10;Description automatically generated">
            <a:extLst>
              <a:ext uri="{FF2B5EF4-FFF2-40B4-BE49-F238E27FC236}">
                <a16:creationId xmlns:a16="http://schemas.microsoft.com/office/drawing/2014/main" id="{ABB94734-79E9-4D1D-DE18-9378BC3CBE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965" b="296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04292E7-479B-0E23-F91B-18279AA427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95930" y="2599554"/>
            <a:ext cx="6053137" cy="1083374"/>
          </a:xfrm>
        </p:spPr>
        <p:txBody>
          <a:bodyPr wrap="square" anchor="b">
            <a:spAutoFit/>
          </a:bodyPr>
          <a:lstStyle>
            <a:lvl1pPr algn="l">
              <a:lnSpc>
                <a:spcPct val="80000"/>
              </a:lnSpc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A48F3E-4540-FBC8-A98C-4C39125053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8196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A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screen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900E4225-F87F-1C5F-F15B-68103FEACF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736" t="3887" b="285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161FF28-6A9E-855A-4CFC-3174E48932BB}"/>
              </a:ext>
            </a:extLst>
          </p:cNvPr>
          <p:cNvSpPr/>
          <p:nvPr userDrawn="1"/>
        </p:nvSpPr>
        <p:spPr>
          <a:xfrm>
            <a:off x="0" y="4791993"/>
            <a:ext cx="12192000" cy="2066007"/>
          </a:xfrm>
          <a:prstGeom prst="rect">
            <a:avLst/>
          </a:prstGeom>
          <a:gradFill>
            <a:gsLst>
              <a:gs pos="0">
                <a:schemeClr val="bg1">
                  <a:alpha val="302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04292E7-479B-0E23-F91B-18279AA427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95930" y="2599554"/>
            <a:ext cx="6053137" cy="1083374"/>
          </a:xfrm>
        </p:spPr>
        <p:txBody>
          <a:bodyPr wrap="square" anchor="b">
            <a:spAutoFit/>
          </a:bodyPr>
          <a:lstStyle>
            <a:lvl1pPr algn="l">
              <a:lnSpc>
                <a:spcPct val="80000"/>
              </a:lnSpc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C53422-989C-E176-E8A3-5B7F7918472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6065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B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A50FA62B-E1C6-97E9-F358-656D32EC44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78" t="9391" r="5203" b="939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04292E7-479B-0E23-F91B-18279AA427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07857" y="2180731"/>
            <a:ext cx="6936867" cy="1083374"/>
          </a:xfrm>
        </p:spPr>
        <p:txBody>
          <a:bodyPr wrap="square" anchor="b">
            <a:spAutoFit/>
          </a:bodyPr>
          <a:lstStyle>
            <a:lvl1pPr algn="l">
              <a:lnSpc>
                <a:spcPct val="80000"/>
              </a:lnSpc>
              <a:defRPr sz="88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C53422-989C-E176-E8A3-5B7F7918472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8877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B985D6-46B3-5137-E3D0-1A2AAD5E5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84983"/>
            <a:ext cx="11090275" cy="57044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F8C072-E2AC-9424-45B4-DA33867E04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1923" y="6316249"/>
            <a:ext cx="550863" cy="54175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271A7A-F706-5F49-0101-892A0DC2D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2" y="1825625"/>
            <a:ext cx="11081924" cy="131831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65129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20" r:id="rId2"/>
    <p:sldLayoutId id="2147483832" r:id="rId3"/>
    <p:sldLayoutId id="2147483808" r:id="rId4"/>
    <p:sldLayoutId id="2147483781" r:id="rId5"/>
    <p:sldLayoutId id="2147483825" r:id="rId6"/>
    <p:sldLayoutId id="2147483829" r:id="rId7"/>
    <p:sldLayoutId id="2147483828" r:id="rId8"/>
    <p:sldLayoutId id="2147483833" r:id="rId9"/>
    <p:sldLayoutId id="2147483677" r:id="rId10"/>
    <p:sldLayoutId id="2147483762" r:id="rId11"/>
    <p:sldLayoutId id="2147483768" r:id="rId12"/>
    <p:sldLayoutId id="2147483763" r:id="rId13"/>
    <p:sldLayoutId id="2147483746" r:id="rId14"/>
    <p:sldLayoutId id="2147483661" r:id="rId15"/>
    <p:sldLayoutId id="2147483747" r:id="rId16"/>
    <p:sldLayoutId id="2147483835" r:id="rId17"/>
    <p:sldLayoutId id="2147483839" r:id="rId18"/>
    <p:sldLayoutId id="2147483840" r:id="rId19"/>
    <p:sldLayoutId id="2147483841" r:id="rId20"/>
    <p:sldLayoutId id="2147483843" r:id="rId21"/>
    <p:sldLayoutId id="2147483844" r:id="rId22"/>
    <p:sldLayoutId id="2147483834" r:id="rId23"/>
    <p:sldLayoutId id="2147483738" r:id="rId24"/>
    <p:sldLayoutId id="2147483749" r:id="rId25"/>
    <p:sldLayoutId id="2147483750" r:id="rId26"/>
    <p:sldLayoutId id="2147483651" r:id="rId27"/>
    <p:sldLayoutId id="2147483652" r:id="rId28"/>
    <p:sldLayoutId id="2147483654" r:id="rId29"/>
    <p:sldLayoutId id="2147483753" r:id="rId30"/>
    <p:sldLayoutId id="2147483754" r:id="rId31"/>
    <p:sldLayoutId id="2147483761" r:id="rId32"/>
    <p:sldLayoutId id="2147483653" r:id="rId33"/>
    <p:sldLayoutId id="2147483658" r:id="rId34"/>
    <p:sldLayoutId id="2147483751" r:id="rId35"/>
    <p:sldLayoutId id="2147483752" r:id="rId36"/>
    <p:sldLayoutId id="2147483659" r:id="rId37"/>
    <p:sldLayoutId id="2147483691" r:id="rId38"/>
    <p:sldLayoutId id="2147483848" r:id="rId39"/>
    <p:sldLayoutId id="2147483783" r:id="rId40"/>
    <p:sldLayoutId id="2147483847" r:id="rId41"/>
    <p:sldLayoutId id="2147483759" r:id="rId42"/>
    <p:sldLayoutId id="2147483796" r:id="rId43"/>
    <p:sldLayoutId id="2147483827" r:id="rId44"/>
    <p:sldLayoutId id="2147483826" r:id="rId45"/>
    <p:sldLayoutId id="2147483845" r:id="rId4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04775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GB" sz="1400" kern="120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470535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653415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7333" userDrawn="1">
          <p15:clr>
            <a:srgbClr val="F26B43"/>
          </p15:clr>
        </p15:guide>
        <p15:guide id="4" pos="347" userDrawn="1">
          <p15:clr>
            <a:srgbClr val="F26B43"/>
          </p15:clr>
        </p15:guide>
        <p15:guide id="5" orient="horz" pos="3974" userDrawn="1">
          <p15:clr>
            <a:srgbClr val="F26B43"/>
          </p15:clr>
        </p15:guide>
        <p15:guide id="6" orient="horz" pos="34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strol.com/en_us/united-states/home/partner-with-us/castrol-partner-program.html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376A819-FA3F-3CA0-41CB-A78C03C9EF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222" t="6507" r="2415" b="4113"/>
          <a:stretch>
            <a:fillRect/>
          </a:stretch>
        </p:blipFill>
        <p:spPr>
          <a:xfrm>
            <a:off x="559214" y="1156483"/>
            <a:ext cx="8723099" cy="515066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40558FE2-6155-6125-49BA-2EEC7EE44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1" y="297923"/>
            <a:ext cx="11090275" cy="571500"/>
          </a:xfrm>
        </p:spPr>
        <p:txBody>
          <a:bodyPr>
            <a:normAutofit/>
          </a:bodyPr>
          <a:lstStyle/>
          <a:p>
            <a:r>
              <a:rPr lang="en-US" dirty="0"/>
              <a:t>Castrol Partner Program Display Ads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54FF23-8220-8A61-E0CC-EB78232168FE}"/>
              </a:ext>
            </a:extLst>
          </p:cNvPr>
          <p:cNvSpPr txBox="1"/>
          <p:nvPr/>
        </p:nvSpPr>
        <p:spPr>
          <a:xfrm>
            <a:off x="9498841" y="2426681"/>
            <a:ext cx="237471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u="sng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Castrol Partner Program | Castrol® USA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5136CF-2A60-A1AB-D205-05D9BB3196A0}"/>
              </a:ext>
            </a:extLst>
          </p:cNvPr>
          <p:cNvSpPr txBox="1"/>
          <p:nvPr/>
        </p:nvSpPr>
        <p:spPr>
          <a:xfrm>
            <a:off x="9592014" y="2201492"/>
            <a:ext cx="590103" cy="22256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en-US" sz="12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 ‘discover now” to: </a:t>
            </a:r>
          </a:p>
        </p:txBody>
      </p:sp>
    </p:spTree>
    <p:extLst>
      <p:ext uri="{BB962C8B-B14F-4D97-AF65-F5344CB8AC3E}">
        <p14:creationId xmlns:p14="http://schemas.microsoft.com/office/powerpoint/2010/main" val="4139977639"/>
      </p:ext>
    </p:extLst>
  </p:cSld>
  <p:clrMapOvr>
    <a:masterClrMapping/>
  </p:clrMapOvr>
</p:sld>
</file>

<file path=ppt/theme/theme1.xml><?xml version="1.0" encoding="utf-8"?>
<a:theme xmlns:a="http://schemas.openxmlformats.org/drawingml/2006/main" name="Castrol Template">
  <a:themeElements>
    <a:clrScheme name="Custom 2">
      <a:dk1>
        <a:srgbClr val="000000"/>
      </a:dk1>
      <a:lt1>
        <a:srgbClr val="FFFFFF"/>
      </a:lt1>
      <a:dk2>
        <a:srgbClr val="3C5569"/>
      </a:dk2>
      <a:lt2>
        <a:srgbClr val="EBF0F0"/>
      </a:lt2>
      <a:accent1>
        <a:srgbClr val="F00023"/>
      </a:accent1>
      <a:accent2>
        <a:srgbClr val="009343"/>
      </a:accent2>
      <a:accent3>
        <a:srgbClr val="32FA6E"/>
      </a:accent3>
      <a:accent4>
        <a:srgbClr val="05004E"/>
      </a:accent4>
      <a:accent5>
        <a:srgbClr val="0A91A5"/>
      </a:accent5>
      <a:accent6>
        <a:srgbClr val="59C3EB"/>
      </a:accent6>
      <a:hlink>
        <a:srgbClr val="5F28FF"/>
      </a:hlink>
      <a:folHlink>
        <a:srgbClr val="B9C8C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110000"/>
          </a:lnSpc>
          <a:spcAft>
            <a:spcPts val="600"/>
          </a:spcAft>
          <a:defRPr sz="1200" dirty="0" err="1" smtClean="0">
            <a:solidFill>
              <a:schemeClr val="accent4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0498041-F305-2043-A815-B4CD8A972772}" vid="{32D53396-8E27-C94B-96D0-070630BF586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200e60-48da-4329-be90-ddbcb0f760c0" xsi:nil="true"/>
    <lcf76f155ced4ddcb4097134ff3c332f xmlns="994bccaf-7299-4e41-b8e1-2c2c39105761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81FD89E0BFA141A5F473DCCDDDC898" ma:contentTypeVersion="13" ma:contentTypeDescription="Create a new document." ma:contentTypeScope="" ma:versionID="5450a303f3f6d8ecc7ddcbf943165a27">
  <xsd:schema xmlns:xsd="http://www.w3.org/2001/XMLSchema" xmlns:xs="http://www.w3.org/2001/XMLSchema" xmlns:p="http://schemas.microsoft.com/office/2006/metadata/properties" xmlns:ns2="994bccaf-7299-4e41-b8e1-2c2c39105761" xmlns:ns3="bc200e60-48da-4329-be90-ddbcb0f760c0" targetNamespace="http://schemas.microsoft.com/office/2006/metadata/properties" ma:root="true" ma:fieldsID="bef4e03701c6245cff3b4bba0cdb5114" ns2:_="" ns3:_="">
    <xsd:import namespace="994bccaf-7299-4e41-b8e1-2c2c39105761"/>
    <xsd:import namespace="bc200e60-48da-4329-be90-ddbcb0f760c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4bccaf-7299-4e41-b8e1-2c2c391057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12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a1e0e634-2f09-4e55-a821-ed671eb111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200e60-48da-4329-be90-ddbcb0f760c0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e32a69bc-eac4-4caf-8206-77c657b9cef2}" ma:internalName="TaxCatchAll" ma:showField="CatchAllData" ma:web="bc200e60-48da-4329-be90-ddbcb0f760c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232A966-2955-4E1F-8EFD-ABD46C64BB23}">
  <ds:schemaRefs>
    <ds:schemaRef ds:uri="http://schemas.microsoft.com/office/2006/metadata/properties"/>
    <ds:schemaRef ds:uri="http://schemas.microsoft.com/office/infopath/2007/PartnerControls"/>
    <ds:schemaRef ds:uri="b23b8984-eafa-4e79-985e-54f52f3da58e"/>
    <ds:schemaRef ds:uri="0b91ed0d-e4e3-4ced-a344-fdb2722bd818"/>
    <ds:schemaRef ds:uri="997aa318-87cc-4a9f-8a04-d61acfb215dc"/>
    <ds:schemaRef ds:uri="93616e2f-f79e-460d-8817-9e9bc07b658a"/>
  </ds:schemaRefs>
</ds:datastoreItem>
</file>

<file path=customXml/itemProps2.xml><?xml version="1.0" encoding="utf-8"?>
<ds:datastoreItem xmlns:ds="http://schemas.openxmlformats.org/officeDocument/2006/customXml" ds:itemID="{B828E102-FCC4-4112-B632-615A1C3D50BE}"/>
</file>

<file path=customXml/itemProps3.xml><?xml version="1.0" encoding="utf-8"?>
<ds:datastoreItem xmlns:ds="http://schemas.openxmlformats.org/officeDocument/2006/customXml" ds:itemID="{DA16CD9A-57F0-49FF-A123-921BE0676CAC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9bf4a9-87bd-4dbf-a36c-1db5158e5def}" enabled="1" method="Privileged" siteId="{ea80952e-a476-42d4-aaf4-5457852b0f7e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3257</TotalTime>
  <Words>19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Arial</vt:lpstr>
      <vt:lpstr>Calibri</vt:lpstr>
      <vt:lpstr>Castrol Template</vt:lpstr>
      <vt:lpstr>Castrol Partner Program Display Ads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Sofia Marques</dc:creator>
  <cp:lastModifiedBy>Farinella, Vincent</cp:lastModifiedBy>
  <cp:revision>18</cp:revision>
  <dcterms:created xsi:type="dcterms:W3CDTF">2022-06-20T14:35:58Z</dcterms:created>
  <dcterms:modified xsi:type="dcterms:W3CDTF">2026-03-24T22:06:07Z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0x0101006981FD89E0BFA141A5F473DCCDDDC898</vt:lpwstr>
  </property>
</Properties>
</file>